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tags/tag2.xml" ContentType="application/vnd.openxmlformats-officedocument.presentationml.tags+xml"/>
  <Override PartName="/ppt/ink/ink4.xml" ContentType="application/inkml+xml"/>
  <Override PartName="/ppt/ink/ink5.xml" ContentType="application/inkml+xml"/>
  <Override PartName="/ppt/tags/tag3.xml" ContentType="application/vnd.openxmlformats-officedocument.presentationml.tags+xml"/>
  <Override PartName="/ppt/ink/ink6.xml" ContentType="application/inkml+xml"/>
  <Override PartName="/ppt/ink/ink7.xml" ContentType="application/inkml+xml"/>
  <Override PartName="/ppt/tags/tag4.xml" ContentType="application/vnd.openxmlformats-officedocument.presentationml.tags+xml"/>
  <Override PartName="/ppt/ink/ink8.xml" ContentType="application/inkml+xml"/>
  <Override PartName="/ppt/ink/ink9.xml" ContentType="application/inkml+xml"/>
  <Override PartName="/ppt/tags/tag5.xml" ContentType="application/vnd.openxmlformats-officedocument.presentationml.tags+xml"/>
  <Override PartName="/ppt/ink/ink10.xml" ContentType="application/inkml+xml"/>
  <Override PartName="/ppt/ink/ink11.xml" ContentType="application/inkml+xml"/>
  <Override PartName="/ppt/tags/tag6.xml" ContentType="application/vnd.openxmlformats-officedocument.presentationml.tags+xml"/>
  <Override PartName="/ppt/ink/ink12.xml" ContentType="application/inkml+xml"/>
  <Override PartName="/ppt/ink/ink13.xml" ContentType="application/inkml+xml"/>
  <Override PartName="/ppt/tags/tag7.xml" ContentType="application/vnd.openxmlformats-officedocument.presentationml.tags+xml"/>
  <Override PartName="/ppt/ink/ink14.xml" ContentType="application/inkml+xml"/>
  <Override PartName="/ppt/ink/ink15.xml" ContentType="application/inkml+xml"/>
  <Override PartName="/ppt/tags/tag8.xml" ContentType="application/vnd.openxmlformats-officedocument.presentationml.tags+xml"/>
  <Override PartName="/ppt/ink/ink16.xml" ContentType="application/inkml+xml"/>
  <Override PartName="/ppt/ink/ink17.xml" ContentType="application/inkml+xml"/>
  <Override PartName="/ppt/tags/tag9.xml" ContentType="application/vnd.openxmlformats-officedocument.presentationml.tags+xml"/>
  <Override PartName="/ppt/ink/ink18.xml" ContentType="application/inkml+xml"/>
  <Override PartName="/ppt/ink/ink19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4"/>
  </p:notesMasterIdLst>
  <p:sldIdLst>
    <p:sldId id="334" r:id="rId3"/>
    <p:sldId id="11709" r:id="rId4"/>
    <p:sldId id="341" r:id="rId5"/>
    <p:sldId id="11713" r:id="rId6"/>
    <p:sldId id="11718" r:id="rId7"/>
    <p:sldId id="11719" r:id="rId8"/>
    <p:sldId id="11720" r:id="rId9"/>
    <p:sldId id="11723" r:id="rId10"/>
    <p:sldId id="11721" r:id="rId11"/>
    <p:sldId id="11725" r:id="rId12"/>
    <p:sldId id="11724" r:id="rId1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C1379D-F080-840B-E3F4-E62DAFA9875D}" name="Corinne Mendes" initials="CM" userId="S::corinne.mendes@aviation-civile.gouv.fr::068bc35c-15b5-4a43-9dfb-1db34b2458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DFF"/>
    <a:srgbClr val="ADD0FF"/>
    <a:srgbClr val="C6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0" autoAdjust="0"/>
    <p:restoredTop sz="94660"/>
  </p:normalViewPr>
  <p:slideViewPr>
    <p:cSldViewPr snapToGrid="0">
      <p:cViewPr varScale="1">
        <p:scale>
          <a:sx n="30" d="100"/>
          <a:sy n="30" d="100"/>
        </p:scale>
        <p:origin x="78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2328 7293 16383 0 0,'5'0'0'0'0,"11"0"0"0"0,7 0 0 0 0,9 0 0 0 0,4 0 0 0 0,5 0 0 0 0,5 0 0 0 0,4 0 0 0 0,8 0 0 0 0,-2 0 0 0 0,-2 0 0 0 0,-3 0 0 0 0,2 0 0 0 0,2 0 0 0 0,1 0 0 0 0,4 0 0 0 0,-1 0 0 0 0,-5 0 0 0 0,1 0 0 0 0,-6 0 0 0 0,-6 0 0 0 0,-6 0 0 0 0,-3 0 0 0 0,-5 0 0 0 0,3 4 0 0 0,1 3 0 0 0,-1-2 0 0 0,-1 1 0 0 0,4-4 0 0 0,5 5 0 0 0,0 1 0 0 0,4-1 0 0 0,-3-3 0 0 0,3 0 0 0 0,-3-3 0 0 0,-3 0 0 0 0,-4-1 0 0 0,4 0 0 0 0,2 0 0 0 0,0 8 0 0 0,-2 4 0 0 0,6 0 0 0 0,0-2 0 0 0,-1-4 0 0 0,0-2 0 0 0,2-1 0 0 0,-1 2 0 0 0,0 2 0 0 0,3-2 0 0 0,-2-1 0 0 0,-5-1 0 0 0,-3 0 0 0 0,-5-3 0 0 0,3 5 0 0 0,0 2 0 0 0,-2-2 0 0 0,-1-1 0 0 0,-3 0 0 0 0,5-3 0 0 0,0 1 0 0 0,5-2 0 0 0,-2 0 0 0 0,5 0 0 0 0,-2 0 0 0 0,-2 0 0 0 0,-3-2 0 0 0,-3 2 0 0 0,-3 0 0 0 0,-1 0 0 0 0,0 0 0 0 0,-1 0 0 0 0,5 0 0 0 0,5 0 0 0 0,3 0 0 0 0,2 0 0 0 0,0 0 0 0 0,6 0 0 0 0,4 0 0 0 0,8 0 0 0 0,3 0 0 0 0,0 0 0 0 0,-2 0 0 0 0,-5 0 0 0 0,-4 0 0 0 0,-7 0 0 0 0,-5 0 0 0 0,-18 0 0 0 0,-42 0 0 0 0,-23 0 0 0 0,-21 0 0 0 0,-29-9 0 0 0,-31-3 0 0 0,-27 0 0 0 0,-30 3 0 0 0,-18 2 0 0 0,-1 3 0 0 0,4 1 0 0 0,21-2 0 0 0,22-2 0 0 0,29 2 0 0 0,24 1 0 0 0,21 1 0 0 0,14-3 0 0 0,14-2 0 0 0,6-7 0 0 0,-4-2 0 0 0,-11 2 0 0 0,-6 3 0 0 0,-15 4 0 0 0,-16 4 0 0 0,-21 1 0 0 0,-7 3 0 0 0,6 0 0 0 0,19 2 0 0 0,23-2 0 0 0,42 1 0 0 0,66-1 0 0 0,73-4 0 0 0,43-7 0 0 0,38-10 0 0 0,20-7 0 0 0,-5 1 0 0 0,-24 2 0 0 0,-36 4 0 0 0,-46 6 0 0 0,-60 6 0 0 0,-52 3 0 0 0,-42 4 0 0 0,-22 2 0 0 0,-4 1 0 0 0,6-1 0 0 0,13 1 0 0 0,18-5 0 0 0,39-1 0 0 0,42 0 0 0 0,43 1 0 0 0,17 0 0 0 0,8 2 0 0 0,-8 1 0 0 0,-25 0 0 0 0,-57 1 0 0 0,-52 0 0 0 0,-34 1 0 0 0,-23-1 0 0 0,-13 0 0 0 0,3 0 0 0 0,11 0 0 0 0,36 0 0 0 0,47 0 0 0 0,50 0 0 0 0,51 0 0 0 0,34 0 0 0 0,27 0 0 0 0,4 0 0 0 0,-13 0 0 0 0,-24 0 0 0 0,-38 0 0 0 0,-44-4 0 0 0,-39-3 0 0 0,-21-3 0 0 0,-31-1 0 0 0,-18-4 0 0 0,-24 2 0 0 0,-10 4 0 0 0,6 1 0 0 0,15 4 0 0 0,18 1 0 0 0,23-8 0 0 0,46-5 0 0 0,43-6 0 0 0,28 0 0 0 0,23-4 0 0 0,-2 2 0 0 0,-5 5 0 0 0,-26 4 0 0 0,-42 7 0 0 0,-38 4 0 0 0,-20 3 0 0 0,12 1 0 0 0,33 1 0 0 0,56-1 0 0 0,47 2 0 0 0,46-1 0 0 0,14-1 0 0 0,-10 1 0 0 0,-24-1 0 0 0,-39 0 0 0 0,-44 0 0 0 0,-49 0 0 0 0,-48 0 0 0 0,-30 0 0 0 0,-20 4 0 0 0,-3 3 0 0 0,6-2 0 0 0,10 1 0 0 0,16-4 0 0 0,9 1 0 0 0,9-2 0 0 0,6-1 0 0 0,19 0 0 0 0,28 0 0 0 0,23 0 0 0 0,16 0 0 0 0,22-1 0 0 0,6 1 0 0 0,9 0 0 0 0,-2 0 0 0 0,6 0 0 0 0,-2 0 0 0 0,-1 0 0 0 0,-3 0 0 0 0,-12 5 0 0 0,-39 6 0 0 0,-61 6 0 0 0,-72 5 0 0 0,-53 11 0 0 0,-43 31 0 0 0,-29 12 0 0 0,-11 7 0 0 0,16-6 0 0 0,34-14 0 0 0,68-21 0 0 0,107-15 0 0 0,131-14 0 0 0,136-7 0 0 0,128-6 0 0 0,99-12 0 0 0,66-32 0 0 0,-12-10 0 0 0,-67 2 0 0 0,-100 8 0 0 0,-104 12 0 0 0,-122 12 0 0 0,-130 14 0 0 0,-112 16 0 0 0,-90 17 0 0 0,-67 18 0 0 0,-74 25 0 0 0,-73 12 0 0 0,-18 14 0 0 0,3 12 0 0 0,37-10 0 0 0,65-20 0 0 0,102-22 0 0 0,125-20 0 0 0,103-16 0 0 0,83-17 0 0 0,73-18 0 0 0,45-11 0 0 0,8-1 0 0 0,-25 4 0 0 0,-35 6 0 0 0,-40 5 0 0 0,-35 7 0 0 0,-30 6 0 0 0,-30 4 0 0 0,-22 7 0 0 0,-17 0 0 0 0,-12-2 0 0 0,-13-2 0 0 0,11-3 0 0 0,35-1 0 0 0,43-3 0 0 0,45-1 0 0 0,13 0 0 0 0,0-1 0 0 0,-17 6 0 0 0,-25 5 0 0 0,-27 7 0 0 0,-34-1 0 0 0,-30 3 0 0 0,-34 7 0 0 0,-25-2 0 0 0,-8 2 0 0 0,6-5 0 0 0,10-1 0 0 0,30 0 0 0 0,52-3 0 0 0,52-3 0 0 0,37-6 0 0 0,16-3 0 0 0,-1-4 0 0 0,-18 5 0 0 0,-28 4 0 0 0,-34 12 0 0 0,-41 4 0 0 0,-40 18 0 0 0,-54 30 0 0 0,-63 24 0 0 0,-51 21 0 0 0,-18 6 0 0 0,2-6 0 0 0,34-24 0 0 0,64-29 0 0 0,81-26 0 0 0,82-18 0 0 0,72-14 0 0 0,40-8 0 0 0,20-4 0 0 0,-5-2 0 0 0,-13 1 0 0 0,-25 10 0 0 0,-31 9 0 0 0,-34 12 0 0 0,-39 5 0 0 0,-39 8 0 0 0,-39 1 0 0 0,-19 0 0 0 0,0-4 0 0 0,20-8 0 0 0,35-8 0 0 0,34-7 0 0 0,31-6 0 0 0,14-6 0 0 0,6-1 0 0 0,-2 4 0 0 0,-8 5 0 0 0,-12 6 0 0 0,-11 5 0 0 0,-8 4 0 0 0,-14 8 0 0 0,-22 1 0 0 0,-23 11 0 0 0,-13 3 0 0 0,-6-3 0 0 0,5-4 0 0 0,17 0 0 0 0,27-5 0 0 0,21-11 0 0 0,15-8 0 0 0,10-2 0 0 0,-5 5 0 0 0,-16 10 0 0 0,-15 3 0 0 0,-14 7 0 0 0,-6-4 0 0 0,2-3 0 0 0,6-2 0 0 0,6-2 0 0 0,10 4 0 0 0,12-4 0 0 0,4 3 0 0 0,1 1 0 0 0,-2 0 0 0 0,-2-1 0 0 0,-2-2 0 0 0,-3 0 0 0 0,-1 3 0 0 0,0 7 0 0 0,-2 1 0 0 0,1-1 0 0 0,0-5 0 0 0,-1 0 0 0 0,1-4 0 0 0,0 0 0 0 0,0-4 0 0 0,0 2 0 0 0,0-1 0 0 0,0 0 0 0 0,-6-9 0 0 0,-4-12 0 0 0,-6-13 0 0 0,-7-4 0 0 0,-1-1 0 0 0,-4 2 0 0 0,0 3 0 0 0,0 7 0 0 0,-1 8 0 0 0,1 12 0 0 0,0 12 0 0 0,4 5 0 0 0,8 2 0 0 0,4-2 0 0 0,6-2 0 0 0,4-3 0 0 0,2-7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6959 7594 16383 0 0,'0'0'0'0'0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10-10T07:09:20.5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9208 7276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D7555-1C99-472A-83C6-D67D430FA3A4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56D0C-BBEB-493B-8BEE-6F902CF76B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405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06CD8F-B7ED-4A05-9FB1-A01CC0EF02C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69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17/04/2024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023" y="191565"/>
            <a:ext cx="5866513" cy="443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9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36"/>
            <a:ext cx="12192000" cy="23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8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30863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2756925"/>
            <a:ext cx="12192000" cy="4102275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36"/>
            <a:ext cx="12192000" cy="23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79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9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930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61357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11013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17/04/2024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Intitulé de la direction/service interministérielle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88" indent="-143988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88" indent="-143988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72046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5AD28-92B5-00BD-6C55-D5944B5AB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C1A999-27D2-5386-B9F1-92B745E98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5CFFAF-FCBF-ED15-B707-CFB96E187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B9CFBA-358F-DFBF-E8A2-272822E2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3879C9-0388-99D6-EC52-D3376725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049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784C0-6A8E-C3A2-CADA-4CDBF16F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E1C3A7-7D35-ABCD-572C-DF5C8B412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E17C4C-91EB-3AF0-E561-5C270224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25356-C6C7-471E-564D-06910FDF6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3732ED-182E-1163-D997-E292FE0E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83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19C6A8-E374-93FB-234C-4D05E54B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78E992-7E66-CA29-34A1-7F5EE4A86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96A18-991E-86A2-669C-9B3AA00D5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9B616B-F6C1-BC0B-5E24-C0C9607A5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189FD2-6D71-4B0E-4587-432FFB79B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463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0E5FE-3114-3948-DF0B-5EC18BEE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176DB5-9947-EBA1-90EE-20B3B1A99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722A88-98A4-C10C-CDC7-6A1C33B56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869ED0-5247-4CF8-12D5-87DC8F8D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7E40E8-9602-16CC-40C1-B2A3D1F4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469FDE-DFCF-8B14-1357-04EF42A7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84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04B519-DAFA-C32B-9EFD-82C3A033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B0A6C0-317D-6C16-457B-A2FC12992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85160D-5FDC-B48E-FE26-EB821F494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355E49-0DDF-6B68-863A-95563ED46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A671566-232A-4640-DA0B-3CAA59CD7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71E11B-5E0A-3BA9-10A5-F7F49527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5F5702E-B7EF-0550-A5CA-FF6716CC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245FE08-FBCF-9D3E-3DF7-BC1D1C402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299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B98BC3-0D78-40E4-6B7B-331723DB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0FCF36-AFA6-DA7E-233F-3DC6F729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B95183-236E-86B7-DF10-074ECEA9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C4FD1A-AA9A-08D2-9CCF-00740974C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721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0325C58-9124-6925-A076-B32DF632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5880F2-AA72-F3F8-98D7-0867254D1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A64446-46A5-12EE-DD39-A745E3A3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997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4336FD-8402-AC21-A86D-E108846E6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23B654-8213-7F3D-C4F4-9454E282C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6DF242-D703-08EF-04A5-2025B3085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45B5C7-9E6A-97AE-9832-6014DC16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520ED1-ECAC-5B1B-2915-298C241BB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053DB2-1A67-4F98-D8F0-A5764841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189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863839-4887-10E4-47D4-129E5583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5FEA96-CE05-C4E1-6CF4-78362C02A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42071-44A4-334E-B949-E2CC2838D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DDA8E8-6CFC-1C97-2586-0F39EFBCD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EE2BA5-88A4-A21C-B4EA-0E8D6B1C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600C24-6BDD-3BCE-F47B-59BF9072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897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037549-7F5E-C68C-4FC8-EC7CB7FB1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0A72CD-B088-E7BF-98C6-56A34C1A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157C7-8918-7098-2781-42F0E36A9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E2E1BD-1347-2720-07AC-40939D0B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353065-ED2E-63CC-BA89-54157A2AB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486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86441B8-4160-43AE-2A07-44E878973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B8130E-6BFD-8E93-6F31-504101177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10083E-B2A5-295E-ECF9-4E46544D3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61403F-C661-CF66-046E-E124913DE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7E693-BF42-5951-A65B-4E45C0EEC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825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Intitulé de la direction/service interministérielle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62306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17/04/2024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981" y="4080"/>
            <a:ext cx="2259584" cy="11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39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A8BBAA-D04E-1D16-8B5A-D8BF095C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69BC03-3D3E-10A6-E0D5-55A639AE2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F72614-C128-EAF4-974E-15F7FF868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9E8B8-B05F-4AA9-9D35-66B4FF497026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E899F7-BA5B-8FFE-26A4-00696CBEC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225A5A-B9EA-A43F-3654-24799F9BF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CC774-5783-411B-ABC8-B1151B69D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75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.xml"/><Relationship Id="rId11" Type="http://schemas.openxmlformats.org/officeDocument/2006/relationships/customXml" Target="../ink/ink3.xml"/><Relationship Id="rId5" Type="http://schemas.openxmlformats.org/officeDocument/2006/relationships/customXml" Target="../ink/ink1.xml"/><Relationship Id="rId10" Type="http://schemas.openxmlformats.org/officeDocument/2006/relationships/image" Target="../media/image4.emf"/><Relationship Id="rId4" Type="http://schemas.openxmlformats.org/officeDocument/2006/relationships/image" Target="../media/image5.emf"/><Relationship Id="rId9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11" Type="http://schemas.openxmlformats.org/officeDocument/2006/relationships/customXml" Target="../ink/ink5.xml"/><Relationship Id="rId5" Type="http://schemas.openxmlformats.org/officeDocument/2006/relationships/customXml" Target="../ink/ink4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customXml" Target="../ink/ink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customXml" Target="../ink/ink6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11" Type="http://schemas.openxmlformats.org/officeDocument/2006/relationships/customXml" Target="../ink/ink9.xml"/><Relationship Id="rId5" Type="http://schemas.openxmlformats.org/officeDocument/2006/relationships/customXml" Target="../ink/ink8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11" Type="http://schemas.openxmlformats.org/officeDocument/2006/relationships/customXml" Target="../ink/ink11.xml"/><Relationship Id="rId5" Type="http://schemas.openxmlformats.org/officeDocument/2006/relationships/customXml" Target="../ink/ink10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11" Type="http://schemas.openxmlformats.org/officeDocument/2006/relationships/customXml" Target="../ink/ink13.xml"/><Relationship Id="rId5" Type="http://schemas.openxmlformats.org/officeDocument/2006/relationships/customXml" Target="../ink/ink12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11" Type="http://schemas.openxmlformats.org/officeDocument/2006/relationships/customXml" Target="../ink/ink15.xml"/><Relationship Id="rId5" Type="http://schemas.openxmlformats.org/officeDocument/2006/relationships/customXml" Target="../ink/ink14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ustomXml" Target="../ink/ink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1.png"/><Relationship Id="rId5" Type="http://schemas.openxmlformats.org/officeDocument/2006/relationships/customXml" Target="../ink/ink16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12" Type="http://schemas.openxmlformats.org/officeDocument/2006/relationships/hyperlink" Target="mailto:dgac@dupont-restauration.fr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11" Type="http://schemas.openxmlformats.org/officeDocument/2006/relationships/customXml" Target="../ink/ink19.xml"/><Relationship Id="rId5" Type="http://schemas.openxmlformats.org/officeDocument/2006/relationships/customXml" Target="../ink/ink18.xml"/><Relationship Id="rId10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1219170"/>
            <a:r>
              <a:rPr lang="fr-FR" cap="all">
                <a:solidFill>
                  <a:srgbClr val="000000"/>
                </a:solidFill>
                <a:latin typeface="Arial"/>
              </a:rPr>
              <a:t>17/04/2024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r>
              <a:rPr lang="fr-FR">
                <a:solidFill>
                  <a:srgbClr val="000000"/>
                </a:solidFill>
                <a:latin typeface="Arial"/>
              </a:rPr>
              <a:t>Intitulé de la direction/service interministérielle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733122C9-A0B9-462F-8757-0847AD287B63}" type="slidenum">
              <a:rPr lang="fr-FR">
                <a:solidFill>
                  <a:srgbClr val="000000"/>
                </a:solidFill>
                <a:latin typeface="Arial"/>
              </a:rPr>
              <a:pPr defTabSz="1219170"/>
              <a:t>1</a:t>
            </a:fld>
            <a:endParaRPr lang="fr-FR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" name="Connecteur droit 11"/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Espace réservé pour une image 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259" b="18259"/>
          <a:stretch>
            <a:fillRect/>
          </a:stretch>
        </p:blipFill>
        <p:spPr>
          <a:xfrm>
            <a:off x="-22797" y="2755725"/>
            <a:ext cx="12192000" cy="4102275"/>
          </a:xfrm>
        </p:spPr>
      </p:pic>
      <p:sp>
        <p:nvSpPr>
          <p:cNvPr id="13" name="Titre 2"/>
          <p:cNvSpPr txBox="1">
            <a:spLocks/>
          </p:cNvSpPr>
          <p:nvPr/>
        </p:nvSpPr>
        <p:spPr bwMode="gray">
          <a:xfrm>
            <a:off x="305125" y="2948948"/>
            <a:ext cx="11231033" cy="33875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1219170">
              <a:lnSpc>
                <a:spcPct val="90000"/>
              </a:lnSpc>
              <a:spcBef>
                <a:spcPct val="0"/>
              </a:spcBef>
            </a:pPr>
            <a:br>
              <a:rPr lang="fr-FR" sz="2400" kern="0" dirty="0">
                <a:solidFill>
                  <a:srgbClr val="FFFFFF"/>
                </a:solidFill>
                <a:latin typeface="Arial"/>
              </a:rPr>
            </a:br>
            <a:endParaRPr lang="fr-FR" sz="24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655DC7-C48C-41C1-7220-7E720A644624}"/>
              </a:ext>
            </a:extLst>
          </p:cNvPr>
          <p:cNvSpPr txBox="1"/>
          <p:nvPr/>
        </p:nvSpPr>
        <p:spPr>
          <a:xfrm>
            <a:off x="305124" y="3149731"/>
            <a:ext cx="11536157" cy="337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r-FR" sz="4267" b="1" dirty="0">
                <a:solidFill>
                  <a:srgbClr val="FFFFFF"/>
                </a:solidFill>
                <a:latin typeface="Arial"/>
              </a:rPr>
              <a:t> PRESENTATION DES FUTURS TRAVAUX DU RESTAURANT ADMINISTRATIF</a:t>
            </a:r>
            <a:endParaRPr lang="fr-FR" sz="3200" b="1" dirty="0">
              <a:solidFill>
                <a:srgbClr val="FFFFFF"/>
              </a:solidFill>
              <a:latin typeface="Arial"/>
            </a:endParaRPr>
          </a:p>
          <a:p>
            <a:pPr algn="ctr" defTabSz="1219170"/>
            <a:endParaRPr lang="fr-FR" sz="3200" b="1" dirty="0">
              <a:solidFill>
                <a:srgbClr val="FFFFFF"/>
              </a:solidFill>
              <a:latin typeface="Arial"/>
            </a:endParaRPr>
          </a:p>
          <a:p>
            <a:pPr algn="ctr" defTabSz="1219170"/>
            <a:endParaRPr lang="fr-FR" sz="3200" b="1" dirty="0">
              <a:solidFill>
                <a:srgbClr val="FFFFFF"/>
              </a:solidFill>
              <a:latin typeface="Arial"/>
            </a:endParaRPr>
          </a:p>
          <a:p>
            <a:pPr algn="ctr" defTabSz="1219170"/>
            <a:endParaRPr lang="fr-FR" sz="3200" b="1" dirty="0">
              <a:solidFill>
                <a:srgbClr val="FFFFFF"/>
              </a:solidFill>
              <a:latin typeface="Arial"/>
            </a:endParaRPr>
          </a:p>
          <a:p>
            <a:pPr algn="ctr" defTabSz="1219170"/>
            <a:r>
              <a:rPr lang="fr-FR" sz="3200" b="1" dirty="0">
                <a:solidFill>
                  <a:srgbClr val="FFFFFF"/>
                </a:solidFill>
                <a:latin typeface="Arial"/>
              </a:rPr>
              <a:t>17 septembre 2026</a:t>
            </a:r>
          </a:p>
        </p:txBody>
      </p:sp>
    </p:spTree>
    <p:extLst>
      <p:ext uri="{BB962C8B-B14F-4D97-AF65-F5344CB8AC3E}">
        <p14:creationId xmlns:p14="http://schemas.microsoft.com/office/powerpoint/2010/main" val="141161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C02E713E-4F2E-4560-B628-DDE43DF4E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>
          <a:xfrm>
            <a:off x="5915378" y="240000"/>
            <a:ext cx="5796623" cy="480000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>
                <a:solidFill>
                  <a:srgbClr val="164194"/>
                </a:solidFill>
              </a:rPr>
              <a:t>La Table de Cezanne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 Générale de l’Aviation Civile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FBF309-8A8B-47B7-9C46-FC2FB19D7EA7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marL="914400" marR="0" lvl="2" indent="0" algn="l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33" kern="0" dirty="0">
                <a:solidFill>
                  <a:prstClr val="white"/>
                </a:solidFill>
                <a:latin typeface="Arial"/>
              </a:rPr>
              <a:t>        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B296883B-19F2-44DA-B32D-B9F0A804B6C9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3A45268-7260-44C1-9847-0889492BFC15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FDB267B8-E4F9-447F-9708-8125B61D1D5C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A393FDFE-ED56-41AC-AE3F-07CEC826CB40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EC671684-DB6F-473C-A4C5-E133AC56D18D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DA56FC8F-6B8F-44BC-ADC3-9D7FDF69FB2E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DB1760B2-F416-470F-ABD5-E75AB792C161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5F2180C1-012B-49DA-8254-C258C0ECBA98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86A2255-5CE9-476D-BEBD-54ED111D9212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303FEBF5-210A-43FB-AB77-479B12F720EB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24AF144C-8D7B-4AFE-A4F3-1C8CDDBDD707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AD236348-D67E-4739-A3F0-4379FE67BE4E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E16D5C1-EF50-415F-A6B9-64E74679A8E4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4C1E2E12-ACD1-4899-84E7-21F02D8411B3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343354FF-286C-49AF-866E-16D6BC386D03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F4A38F70-E974-4E64-AA8C-FFA97AE7C46D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2726D1-4A42-4629-9C2F-36F5160B8EF0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4D8D4D6B-B174-4891-82DC-5EF4EB869512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07D3FA18-E48E-422A-A6F8-A97605106D7F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03B4C3A-E26E-4AF2-AF7A-FCE478294333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8D6A1E0-D2E5-4265-9FAC-979C95C5D906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1FD1A1A4-76B3-482E-B34F-5A94E33CAC25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B8389986-2E9D-46E3-880F-2DF194B8C0F7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CFB50341-5892-4911-A837-5FCC6D8FC9BF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CA4F2399-7BFC-4372-8FD9-D08D027A8B82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75AE6388-A132-4FBC-AB8A-B6B247D0D92C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2E26A01E-D0F7-4676-87ED-E5F8D914E8B3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32AC6585-AFA5-4FB9-87FD-3BA9C0D88F1F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9C7AC5B6-FCE4-441F-A790-EA14EE3B9C0F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03224C8-5942-496E-BD05-F012B7A22CD9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CA7327C1-6ADE-4DAC-878E-461F57D755C6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C735FD1B-1D56-4BE0-97E6-44377C41C40C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243291FF-A27B-4406-BED2-451C6E29CFE9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B02C2B10-31F2-4077-AE2D-0BD113872047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07E8F6C0-830F-4E6B-B2D3-F5E75DD98A92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5FB3FF3E-59F1-4660-8EA9-4E7CC5D2A124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1EC529F0-49CC-4566-8604-F4E3E93959D4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3EB52C6-B3B4-46CA-9DC3-454842DB2E63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A6AA4B1-E471-45D8-81C7-1E9B9E9AAFE1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44177B2-2448-4B6F-AF51-E34A9BC715FC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B1E614F7-D106-4E33-AF5B-133282B0C6A1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D753DE1C-51FC-48C3-83C4-4A13A5EC8423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14B6FDB4-60A8-4E57-8FDA-A19309F2D8E5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62620C8-7D26-45DD-9086-ABE0C3EBD5FA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2DE235D-D16A-4965-BB08-2757F78E461E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CFFA0D9A-A23D-4D08-907F-30A37D05A3C3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9179A9E-D490-473D-AB99-80CFEB029249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8E71DAD-5CCB-446E-ADEA-1031AEED1A25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C372403-61D6-46F4-939D-4209A53F5AD5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D4911300-6624-4C7C-B40A-5D36224B50E9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F954363D-FD42-4CB5-B946-A57493071C0F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35598212-1670-487A-8773-20616ABA8B24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93875008-3974-44D2-8AC1-56A8175F27D0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9E0B7B7E-886C-4743-B38E-5B846E81BD80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BAFD9B10-19F0-459D-8B29-6F5FEA3D2F8F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3D283B8-384A-4829-AC70-07B37CB6EB0F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F6B2A746-8B92-4E61-8A6B-292C4B6839C4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EAD89E6A-CC28-4E52-8405-445F3B5D5169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F3965A0D-CB2D-4FAC-92E3-4CC021D9A99A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BF8B393F-C32D-48AB-BC99-F9AA59C22D08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0941CD47-938D-4F60-A756-274935A6AB1C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55B328DC-ADD9-4617-8130-3400A1910686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B997BD77-46C7-4E1F-9A70-454EF98FADF2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F08624B-1BA9-4A04-856B-7A1D665DB040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770218C8-085B-4C93-9FEE-B42F1A8D5F93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08C3789C-EFDA-4015-AD42-F686B7F3B0F7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E773178E-84C0-4990-9695-590617B8DE6E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ABE3A879-B2C8-43DF-B291-2BF32FA2B6B0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507FD0F3-40FE-42B4-8C57-F70323E06D20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80BA6F5D-9E2D-452C-91E3-0464590A4AEA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68277BF4-E750-445B-B182-D0BDE6712A1F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930C7D88-80C0-45C0-931A-1DC44828C524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5361A88D-45E8-4B19-8FE9-5956FA8824D0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05E44BCC-18B6-4307-8A00-232330208AE2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A4681D0-6E7F-49B3-9364-F142D07D3BBF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9A54357B-47C8-4A05-94F6-522840092A42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24B993AD-7CA9-4AB1-A995-62DA1E176310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D638C3D0-19D5-4F15-BD03-50E0D131AFF6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6D96A62F-F82B-498D-B055-460120608B58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3C4CABB0-6013-4804-88B6-CFF02E389D64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2D4BC7E5-AE0B-4358-91C2-F57F4F360019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CE57B5BA-D819-4675-8D4D-2A86479DFD43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3E8DCBC5-5A3A-4041-8BDF-93EB6014FE62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8D09B529-C7C4-4D30-9442-C9347F746767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C38213A1-8543-497D-8478-218F841031E1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5BA65987-284C-47A2-88CB-647D73684A45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6934A378-D8D5-43BE-A66D-9476B7553C89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714323B1-D562-442E-BCEB-181D64146987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2326D75B-55FE-4B78-AD37-153EF5DA4A0A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425BF228-3766-41FE-B7F1-1964FB96827A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45C49C7F-E286-418A-A139-77E89C49B573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95708BA6-8117-42BD-9858-7BB4A303EE74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F0749C50-CA2B-420D-A2DD-04D65EEEA19D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CE301C68-25B0-4DFF-8CAA-2AB8311D7C2E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8D696721-6111-4B80-A379-BE7A48D79767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88948078-29B1-4DE1-94E3-BB050D8B8BB7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29FF705E-1B1E-4B73-8957-4BDE466EABF6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F4A045AA-F18B-4C9A-B2DB-791219E32DED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FCB8F3D-8CE7-4692-A8B6-DB1412EF421B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4C72FACF-A4D6-4F78-8A56-04C081EE05DE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75666C28-9592-485C-9A5C-38C4EDAE5EE7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F48DA484-E056-4407-8D83-6950FED370F5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AD9E2393-7589-47B3-BB69-43DFA6E69F53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39B9E2F7-2BCA-4F86-B840-A56377B2FD2C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A8C1E38B-7C76-40BA-A4B0-B0B1C2F6BB4B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072C2BF-B919-4DA9-ADD0-4FADB3E8A196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84D369BB-AD9B-4658-AF66-D8ED4C1FF04F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EE7491D9-E68D-458C-93C7-B7303A8AD8BD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DB2D35B5-0D29-479E-8374-CC787F3FE0CE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1803DB36-04A6-47E5-8F22-B2B523873D32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2EBC2920-4C63-4BA9-AE1E-6F29D441DBBE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2A5444EE-16FC-4E33-ABA4-3C05D94708F5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48DBDF3E-4F87-4C88-A7D8-DB674F35A001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D330029D-F461-4188-B78B-442F1814FEA8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8BDB60E5-4D45-4D19-8BBD-DCE29C3278B4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AA5F333-B889-4C7B-90AC-3E643506C9D6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1FEC1946-BBB6-49DB-AA84-A997BEE5BC08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A5467D85-81EB-42A0-86DB-65C07DB3A176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99621C91-1532-4B01-8588-8565B35E96EA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965CF043-D716-47A0-B236-3979785A7A99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3883AA10-349F-45A0-AD93-EDE3EF141935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889F4DC0-52B0-45EF-AAE5-AFC04BE402BB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C39F7A52-0113-4FF9-97B3-72EAD3F99642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CDF0CD4F-3EDE-476E-B3FA-D84806F7AC16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FFD09A2F-3142-492C-A394-E0C532D1C336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F08CF375-C20F-4711-A9E9-8A375B84E8C4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9283E6B4-CF4A-46B7-8FDA-D98371DDFDE3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F00F9680-870C-4280-8F82-2174C60509F9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7F50B547-DE31-401C-836E-E27164E5635A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D22F9F5-34EC-4020-A57C-D4CCECE1D315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8B9E0F3A-C218-42D2-9F0D-1BAA711A66DB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89158DE6-0EB1-4A7A-B0F8-EE04440309F6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326E701-0BD9-4EAA-B600-28096DC190D7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0689E8AE-E16F-4ECF-99F3-7F8566482E38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37F6B126-A0F3-4B38-8E71-70C693FA2C01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7DA6361A-7AFA-4EF0-A03B-595C1EE8435F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09CC61DF-9863-4F93-B42E-46E70D7FF7D7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C916B3F6-11F0-44B2-ABDC-95CA3A400C9B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5D69523A-746E-4C00-A6FA-24B852D6745D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78EB8A88-A776-45D8-A4FA-DA891BF9115A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85C099C-E4D1-4C9C-9813-1BCA550ED38F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AD35ED37-5E12-4FF1-AF25-F07CB6B2B74F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A0802CC-ECAF-44FF-8AA9-07C61C862BAD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4899D53C-F85C-45E5-9822-DF731D7CD4CE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40CE9D51-7CA1-4C13-8521-12F0E4359ABA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373D601F-93E6-9837-82B1-FDBC55B59587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EE33E3A-95E7-4D84-1455-9D64BB44BE39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66EE90D-C853-ECE6-4A1B-98CCE4B44C06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1EE2307-ABAF-8BE6-47C8-164EBB6A4DA1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7273B82E-92C0-56B6-BE9C-19D132511EB0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77E5A9A-4D8F-CAF1-8C81-6218BC5A2855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E0AAC58-CB4F-8BF2-37F0-041CEA5B1F1E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F666310-8CA7-09BB-CDFF-B29B1FFA575A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26890C7A-7D23-951F-1EED-3C7C6D6425BC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B476FF0F-CBD1-CAE3-E72C-B82FF72351CC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B26EAEB-27A5-46A2-070E-D1B18B8AEC1F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E2BAC4A-0316-1C0C-DE0C-CF332C30471E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55DCAE6F-F4E3-7481-7560-ECF78B528D34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2" name="Encre 81">
                <a:extLst>
                  <a:ext uri="{FF2B5EF4-FFF2-40B4-BE49-F238E27FC236}">
                    <a16:creationId xmlns:a16="http://schemas.microsoft.com/office/drawing/2014/main" id="{D30F5BA4-E098-2593-6C3B-3226307B0416}"/>
                  </a:ext>
                </a:extLst>
              </p14:cNvPr>
              <p14:cNvContentPartPr/>
              <p14:nvPr/>
            </p14:nvContentPartPr>
            <p14:xfrm>
              <a:off x="663039" y="1848755"/>
              <a:ext cx="1696632" cy="1416023"/>
            </p14:xfrm>
          </p:contentPart>
        </mc:Choice>
        <mc:Fallback xmlns="">
          <p:pic>
            <p:nvPicPr>
              <p:cNvPr id="82" name="Encre 81">
                <a:extLst>
                  <a:ext uri="{FF2B5EF4-FFF2-40B4-BE49-F238E27FC236}">
                    <a16:creationId xmlns:a16="http://schemas.microsoft.com/office/drawing/2014/main" id="{D30F5BA4-E098-2593-6C3B-3226307B04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043" y="1830758"/>
                <a:ext cx="1732263" cy="14516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F3251E0D-5A86-D1EC-30D1-B7DD12D934EB}"/>
              </a:ext>
            </a:extLst>
          </p:cNvPr>
          <p:cNvSpPr/>
          <p:nvPr/>
        </p:nvSpPr>
        <p:spPr>
          <a:xfrm rot="20818822">
            <a:off x="1231961" y="2392250"/>
            <a:ext cx="2110239" cy="905697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Problèmes d’étanchéité du sol en cuisine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4AEAB99F-84BE-7264-E363-120A3416538E}"/>
              </a:ext>
            </a:extLst>
          </p:cNvPr>
          <p:cNvSpPr/>
          <p:nvPr/>
        </p:nvSpPr>
        <p:spPr>
          <a:xfrm rot="20831618">
            <a:off x="1942796" y="4021882"/>
            <a:ext cx="2012412" cy="93077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1993 : derniers travaux sur le self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C2945F3-C903-DD00-27B7-FB607949CC64}"/>
              </a:ext>
            </a:extLst>
          </p:cNvPr>
          <p:cNvSpPr txBox="1"/>
          <p:nvPr/>
        </p:nvSpPr>
        <p:spPr>
          <a:xfrm>
            <a:off x="3179345" y="3244334"/>
            <a:ext cx="6406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ea typeface="Calibri"/>
              <a:cs typeface="Calibri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C6A0DBD-05F0-8BD0-6EC9-D109EC3B7F27}"/>
              </a:ext>
            </a:extLst>
          </p:cNvPr>
          <p:cNvSpPr txBox="1"/>
          <p:nvPr/>
        </p:nvSpPr>
        <p:spPr>
          <a:xfrm>
            <a:off x="4936345" y="2775707"/>
            <a:ext cx="54971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Urgence pour la pérennité du bâtiment de mener ces travaux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Les travaux d’étanchéité du sol nécessitent la fermeture du restaurant pendant plusieurs mois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/>
              <a:t>Cette fermeture imposée est l’occasion de moderniser le self</a:t>
            </a:r>
          </a:p>
          <a:p>
            <a:endParaRPr lang="fr-FR" dirty="0"/>
          </a:p>
        </p:txBody>
      </p:sp>
      <p:sp>
        <p:nvSpPr>
          <p:cNvPr id="46" name="Triangle isocèle 45">
            <a:extLst>
              <a:ext uri="{FF2B5EF4-FFF2-40B4-BE49-F238E27FC236}">
                <a16:creationId xmlns:a16="http://schemas.microsoft.com/office/drawing/2014/main" id="{A7BCFDB1-D735-61B5-7951-8B105EBA6D65}"/>
              </a:ext>
            </a:extLst>
          </p:cNvPr>
          <p:cNvSpPr/>
          <p:nvPr/>
        </p:nvSpPr>
        <p:spPr>
          <a:xfrm rot="20733528">
            <a:off x="1231795" y="2386102"/>
            <a:ext cx="377851" cy="341327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3345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BB17-C412-4524-A31D-6C299677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844" y="779334"/>
            <a:ext cx="4795269" cy="464675"/>
          </a:xfrm>
        </p:spPr>
        <p:txBody>
          <a:bodyPr/>
          <a:lstStyle/>
          <a:p>
            <a:r>
              <a:rPr lang="fr-FR" dirty="0"/>
              <a:t>Calendrier des travaux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sz="1867" dirty="0">
              <a:latin typeface="+mn-lt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6824DDA-AAC3-4D85-203F-BC8F8FB9FCD1}"/>
              </a:ext>
            </a:extLst>
          </p:cNvPr>
          <p:cNvGraphicFramePr>
            <a:graphicFrameLocks noGrp="1"/>
          </p:cNvGraphicFramePr>
          <p:nvPr/>
        </p:nvGraphicFramePr>
        <p:xfrm>
          <a:off x="-9779000" y="-8534400"/>
          <a:ext cx="5675601" cy="3431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71">
                  <a:extLst>
                    <a:ext uri="{9D8B030D-6E8A-4147-A177-3AD203B41FA5}">
                      <a16:colId xmlns:a16="http://schemas.microsoft.com/office/drawing/2014/main" val="1880527824"/>
                    </a:ext>
                  </a:extLst>
                </a:gridCol>
                <a:gridCol w="1359660">
                  <a:extLst>
                    <a:ext uri="{9D8B030D-6E8A-4147-A177-3AD203B41FA5}">
                      <a16:colId xmlns:a16="http://schemas.microsoft.com/office/drawing/2014/main" val="225054203"/>
                    </a:ext>
                  </a:extLst>
                </a:gridCol>
                <a:gridCol w="1401071">
                  <a:extLst>
                    <a:ext uri="{9D8B030D-6E8A-4147-A177-3AD203B41FA5}">
                      <a16:colId xmlns:a16="http://schemas.microsoft.com/office/drawing/2014/main" val="833387671"/>
                    </a:ext>
                  </a:extLst>
                </a:gridCol>
                <a:gridCol w="754599">
                  <a:extLst>
                    <a:ext uri="{9D8B030D-6E8A-4147-A177-3AD203B41FA5}">
                      <a16:colId xmlns:a16="http://schemas.microsoft.com/office/drawing/2014/main" val="3295677763"/>
                    </a:ext>
                  </a:extLst>
                </a:gridCol>
              </a:tblGrid>
              <a:tr h="14717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fr-FR" sz="800" u="none" strike="noStrike">
                          <a:effectLst/>
                        </a:rPr>
                        <a:t>Répartition des effectifs à la date de mise à jour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24655"/>
                  </a:ext>
                </a:extLst>
              </a:tr>
              <a:tr h="156377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5665206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A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Attachés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4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75506023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IEEAC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1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5131809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545357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B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TSEEAC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056295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TSDD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2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3468404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ASAAC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10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0860499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Assistante secrvice social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2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4136395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Infirmiere DE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2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40671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Infirmiere 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u="none" strike="noStrike">
                          <a:effectLst/>
                        </a:rPr>
                        <a:t>1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611325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09911928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Agents contractuels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AC84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Médecin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2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9802565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AC84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Med Vacataire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3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81616584"/>
                  </a:ext>
                </a:extLst>
              </a:tr>
              <a:tr h="15637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AC84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Adm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1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72139724"/>
                  </a:ext>
                </a:extLst>
              </a:tr>
              <a:tr h="15637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AC84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Tech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1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6941042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 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AC84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Ouv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1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76179453"/>
                  </a:ext>
                </a:extLst>
              </a:tr>
              <a:tr h="156377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74067562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u="none" strike="noStrike">
                          <a:effectLst/>
                        </a:rPr>
                        <a:t>C</a:t>
                      </a:r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u="none" strike="noStrike">
                          <a:effectLst/>
                        </a:rPr>
                        <a:t>ADAAC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22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26829970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7380061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>
                          <a:effectLst/>
                        </a:rPr>
                        <a:t>Ouvriers d'Etat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OE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u="none" strike="noStrike">
                          <a:effectLst/>
                        </a:rPr>
                        <a:t>39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0466337"/>
                  </a:ext>
                </a:extLst>
              </a:tr>
              <a:tr h="147179"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47137369"/>
                  </a:ext>
                </a:extLst>
              </a:tr>
              <a:tr h="156377"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u="none" strike="noStrike">
                          <a:effectLst/>
                        </a:rPr>
                        <a:t>Détachement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A préciser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u="none" strike="noStrike">
                          <a:effectLst/>
                        </a:rPr>
                        <a:t>détachement pour 2 ans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u="none" strike="noStrike" dirty="0">
                          <a:effectLst/>
                        </a:rPr>
                        <a:t>2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7719619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8FA5FA7-D890-3D4B-85CB-B9BE7AFB5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0" y="14088533"/>
            <a:ext cx="254000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19170"/>
            <a:endParaRPr lang="fr-FR" sz="2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1C4D96-20D6-4C98-9288-9D8BF6428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0" y="14088533"/>
            <a:ext cx="254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19170"/>
            <a:endParaRPr lang="fr-FR" sz="2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96ACCE-159B-8065-618D-77B033FECD8F}"/>
              </a:ext>
            </a:extLst>
          </p:cNvPr>
          <p:cNvSpPr txBox="1"/>
          <p:nvPr/>
        </p:nvSpPr>
        <p:spPr>
          <a:xfrm>
            <a:off x="1429230" y="1882588"/>
            <a:ext cx="87521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Fermeture du restaurant administratif :  du 19 octobre 2026 à fin février 2027</a:t>
            </a:r>
          </a:p>
          <a:p>
            <a:endParaRPr lang="fr-FR" dirty="0"/>
          </a:p>
          <a:p>
            <a:r>
              <a:rPr lang="fr-FR" dirty="0"/>
              <a:t>	Début des vacances scolaires de la Toussaint et de la baisse du trafic</a:t>
            </a:r>
          </a:p>
          <a:p>
            <a:endParaRPr lang="fr-FR" dirty="0"/>
          </a:p>
          <a:p>
            <a:r>
              <a:rPr lang="fr-FR" dirty="0"/>
              <a:t>Les travaux concernent 4 lots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 sol (cuisine et self)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L’électricité (mise aux normes et dépollution)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 2</a:t>
            </a:r>
            <a:r>
              <a:rPr lang="fr-FR" baseline="30000" dirty="0"/>
              <a:t>nd</a:t>
            </a:r>
            <a:r>
              <a:rPr lang="fr-FR" dirty="0"/>
              <a:t> œuvre pour le self (suppression/ ajout de cloisons)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Ajout de matériel</a:t>
            </a:r>
          </a:p>
          <a:p>
            <a:endParaRPr lang="fr-FR" dirty="0"/>
          </a:p>
          <a:p>
            <a:r>
              <a:rPr lang="fr-FR" dirty="0"/>
              <a:t>Durant cette période de travaux, une restauration de substitution sera mise en place avec Dupont Restauration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D9684931-C99D-BEA2-E5EA-499571C4B5A2}"/>
              </a:ext>
            </a:extLst>
          </p:cNvPr>
          <p:cNvSpPr/>
          <p:nvPr/>
        </p:nvSpPr>
        <p:spPr>
          <a:xfrm>
            <a:off x="1795503" y="2558783"/>
            <a:ext cx="430306" cy="13831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2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C02E713E-4F2E-4560-B628-DDE43DF4E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FBF309-8A8B-47B7-9C46-FC2FB19D7EA7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B296883B-19F2-44DA-B32D-B9F0A804B6C9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63A45268-7260-44C1-9847-0889492BFC15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FDB267B8-E4F9-447F-9708-8125B61D1D5C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A393FDFE-ED56-41AC-AE3F-07CEC826CB40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EC671684-DB6F-473C-A4C5-E133AC56D18D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DA56FC8F-6B8F-44BC-ADC3-9D7FDF69FB2E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DB1760B2-F416-470F-ABD5-E75AB792C161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5F2180C1-012B-49DA-8254-C258C0ECBA98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A86A2255-5CE9-476D-BEBD-54ED111D9212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303FEBF5-210A-43FB-AB77-479B12F720EB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24AF144C-8D7B-4AFE-A4F3-1C8CDDBDD707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AD236348-D67E-4739-A3F0-4379FE67BE4E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DE16D5C1-EF50-415F-A6B9-64E74679A8E4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4C1E2E12-ACD1-4899-84E7-21F02D8411B3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343354FF-286C-49AF-866E-16D6BC386D03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F4A38F70-E974-4E64-AA8C-FFA97AE7C46D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32726D1-4A42-4629-9C2F-36F5160B8EF0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4D8D4D6B-B174-4891-82DC-5EF4EB869512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07D3FA18-E48E-422A-A6F8-A97605106D7F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03B4C3A-E26E-4AF2-AF7A-FCE478294333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D8D6A1E0-D2E5-4265-9FAC-979C95C5D906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1FD1A1A4-76B3-482E-B34F-5A94E33CAC25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B8389986-2E9D-46E3-880F-2DF194B8C0F7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CFB50341-5892-4911-A837-5FCC6D8FC9BF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CA4F2399-7BFC-4372-8FD9-D08D027A8B82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75AE6388-A132-4FBC-AB8A-B6B247D0D92C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2E26A01E-D0F7-4676-87ED-E5F8D914E8B3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32AC6585-AFA5-4FB9-87FD-3BA9C0D88F1F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9C7AC5B6-FCE4-441F-A790-EA14EE3B9C0F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03224C8-5942-496E-BD05-F012B7A22CD9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CA7327C1-6ADE-4DAC-878E-461F57D755C6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C735FD1B-1D56-4BE0-97E6-44377C41C40C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243291FF-A27B-4406-BED2-451C6E29CFE9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B02C2B10-31F2-4077-AE2D-0BD113872047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07E8F6C0-830F-4E6B-B2D3-F5E75DD98A92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5FB3FF3E-59F1-4660-8EA9-4E7CC5D2A124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1EC529F0-49CC-4566-8604-F4E3E93959D4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3EB52C6-B3B4-46CA-9DC3-454842DB2E63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A6AA4B1-E471-45D8-81C7-1E9B9E9AAFE1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44177B2-2448-4B6F-AF51-E34A9BC715FC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B1E614F7-D106-4E33-AF5B-133282B0C6A1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D753DE1C-51FC-48C3-83C4-4A13A5EC8423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14B6FDB4-60A8-4E57-8FDA-A19309F2D8E5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62620C8-7D26-45DD-9086-ABE0C3EBD5FA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2DE235D-D16A-4965-BB08-2757F78E461E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CFFA0D9A-A23D-4D08-907F-30A37D05A3C3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9179A9E-D490-473D-AB99-80CFEB029249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8E71DAD-5CCB-446E-ADEA-1031AEED1A25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FC372403-61D6-46F4-939D-4209A53F5AD5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D4911300-6624-4C7C-B40A-5D36224B50E9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F954363D-FD42-4CB5-B946-A57493071C0F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35598212-1670-487A-8773-20616ABA8B24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93875008-3974-44D2-8AC1-56A8175F27D0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9E0B7B7E-886C-4743-B38E-5B846E81BD80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BAFD9B10-19F0-459D-8B29-6F5FEA3D2F8F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3D283B8-384A-4829-AC70-07B37CB6EB0F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F6B2A746-8B92-4E61-8A6B-292C4B6839C4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EAD89E6A-CC28-4E52-8405-445F3B5D5169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F3965A0D-CB2D-4FAC-92E3-4CC021D9A99A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BF8B393F-C32D-48AB-BC99-F9AA59C22D08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0941CD47-938D-4F60-A756-274935A6AB1C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55B328DC-ADD9-4617-8130-3400A1910686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B997BD77-46C7-4E1F-9A70-454EF98FADF2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F08624B-1BA9-4A04-856B-7A1D665DB040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770218C8-085B-4C93-9FEE-B42F1A8D5F93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08C3789C-EFDA-4015-AD42-F686B7F3B0F7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E773178E-84C0-4990-9695-590617B8DE6E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ABE3A879-B2C8-43DF-B291-2BF32FA2B6B0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507FD0F3-40FE-42B4-8C57-F70323E06D20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80BA6F5D-9E2D-452C-91E3-0464590A4AEA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68277BF4-E750-445B-B182-D0BDE6712A1F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930C7D88-80C0-45C0-931A-1DC44828C524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5361A88D-45E8-4B19-8FE9-5956FA8824D0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05E44BCC-18B6-4307-8A00-232330208AE2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A4681D0-6E7F-49B3-9364-F142D07D3BBF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9A54357B-47C8-4A05-94F6-522840092A42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24B993AD-7CA9-4AB1-A995-62DA1E176310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D638C3D0-19D5-4F15-BD03-50E0D131AFF6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6D96A62F-F82B-498D-B055-460120608B58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3C4CABB0-6013-4804-88B6-CFF02E389D64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2D4BC7E5-AE0B-4358-91C2-F57F4F360019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CE57B5BA-D819-4675-8D4D-2A86479DFD43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3E8DCBC5-5A3A-4041-8BDF-93EB6014FE62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8D09B529-C7C4-4D30-9442-C9347F746767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C38213A1-8543-497D-8478-218F841031E1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5BA65987-284C-47A2-88CB-647D73684A45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6934A378-D8D5-43BE-A66D-9476B7553C89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714323B1-D562-442E-BCEB-181D64146987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2326D75B-55FE-4B78-AD37-153EF5DA4A0A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425BF228-3766-41FE-B7F1-1964FB96827A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45C49C7F-E286-418A-A139-77E89C49B573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95708BA6-8117-42BD-9858-7BB4A303EE74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F0749C50-CA2B-420D-A2DD-04D65EEEA19D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CE301C68-25B0-4DFF-8CAA-2AB8311D7C2E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8D696721-6111-4B80-A379-BE7A48D79767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88948078-29B1-4DE1-94E3-BB050D8B8BB7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29FF705E-1B1E-4B73-8957-4BDE466EABF6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F4A045AA-F18B-4C9A-B2DB-791219E32DED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FCB8F3D-8CE7-4692-A8B6-DB1412EF421B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4C72FACF-A4D6-4F78-8A56-04C081EE05DE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75666C28-9592-485C-9A5C-38C4EDAE5EE7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F48DA484-E056-4407-8D83-6950FED370F5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AD9E2393-7589-47B3-BB69-43DFA6E69F53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39B9E2F7-2BCA-4F86-B840-A56377B2FD2C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A8C1E38B-7C76-40BA-A4B0-B0B1C2F6BB4B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072C2BF-B919-4DA9-ADD0-4FADB3E8A196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84D369BB-AD9B-4658-AF66-D8ED4C1FF04F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EE7491D9-E68D-458C-93C7-B7303A8AD8BD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DB2D35B5-0D29-479E-8374-CC787F3FE0CE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1803DB36-04A6-47E5-8F22-B2B523873D32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2EBC2920-4C63-4BA9-AE1E-6F29D441DBBE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2A5444EE-16FC-4E33-ABA4-3C05D94708F5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48DBDF3E-4F87-4C88-A7D8-DB674F35A001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D330029D-F461-4188-B78B-442F1814FEA8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8BDB60E5-4D45-4D19-8BBD-DCE29C3278B4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AA5F333-B889-4C7B-90AC-3E643506C9D6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1FEC1946-BBB6-49DB-AA84-A997BEE5BC08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A5467D85-81EB-42A0-86DB-65C07DB3A176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99621C91-1532-4B01-8588-8565B35E96EA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965CF043-D716-47A0-B236-3979785A7A99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3883AA10-349F-45A0-AD93-EDE3EF141935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889F4DC0-52B0-45EF-AAE5-AFC04BE402BB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C39F7A52-0113-4FF9-97B3-72EAD3F99642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CDF0CD4F-3EDE-476E-B3FA-D84806F7AC16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FFD09A2F-3142-492C-A394-E0C532D1C336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F08CF375-C20F-4711-A9E9-8A375B84E8C4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9283E6B4-CF4A-46B7-8FDA-D98371DDFDE3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F00F9680-870C-4280-8F82-2174C60509F9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7F50B547-DE31-401C-836E-E27164E5635A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CD22F9F5-34EC-4020-A57C-D4CCECE1D315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8B9E0F3A-C218-42D2-9F0D-1BAA711A66DB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89158DE6-0EB1-4A7A-B0F8-EE04440309F6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326E701-0BD9-4EAA-B600-28096DC190D7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0689E8AE-E16F-4ECF-99F3-7F8566482E38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37F6B126-A0F3-4B38-8E71-70C693FA2C01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7DA6361A-7AFA-4EF0-A03B-595C1EE8435F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09CC61DF-9863-4F93-B42E-46E70D7FF7D7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C916B3F6-11F0-44B2-ABDC-95CA3A400C9B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5D69523A-746E-4C00-A6FA-24B852D6745D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78EB8A88-A776-45D8-A4FA-DA891BF9115A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85C099C-E4D1-4C9C-9813-1BCA550ED38F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AD35ED37-5E12-4FF1-AF25-F07CB6B2B74F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A0802CC-ECAF-44FF-8AA9-07C61C862BAD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4899D53C-F85C-45E5-9822-DF731D7CD4CE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40CE9D51-7CA1-4C13-8521-12F0E4359ABA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373D601F-93E6-9837-82B1-FDBC55B59587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EE33E3A-95E7-4D84-1455-9D64BB44BE39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66EE90D-C853-ECE6-4A1B-98CCE4B44C06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1EE2307-ABAF-8BE6-47C8-164EBB6A4DA1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7273B82E-92C0-56B6-BE9C-19D132511EB0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77E5A9A-4D8F-CAF1-8C81-6218BC5A2855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E0AAC58-CB4F-8BF2-37F0-041CEA5B1F1E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F666310-8CA7-09BB-CDFF-B29B1FFA575A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26890C7A-7D23-951F-1EED-3C7C6D6425BC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B476FF0F-CBD1-CAE3-E72C-B82FF72351CC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B26EAEB-27A5-46A2-070E-D1B18B8AEC1F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E2BAC4A-0316-1C0C-DE0C-CF332C30471E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55DCAE6F-F4E3-7481-7560-ECF78B528D34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49747BD4-F792-1194-90FD-A8FDAAD38E28}"/>
              </a:ext>
            </a:extLst>
          </p:cNvPr>
          <p:cNvSpPr txBox="1"/>
          <p:nvPr/>
        </p:nvSpPr>
        <p:spPr>
          <a:xfrm>
            <a:off x="906843" y="2599617"/>
            <a:ext cx="3360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Visuel du projet</a:t>
            </a:r>
          </a:p>
        </p:txBody>
      </p:sp>
    </p:spTree>
    <p:extLst>
      <p:ext uri="{BB962C8B-B14F-4D97-AF65-F5344CB8AC3E}">
        <p14:creationId xmlns:p14="http://schemas.microsoft.com/office/powerpoint/2010/main" val="108575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E8B91-535B-2812-27F0-994640A7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6A49B516-773D-1139-DDA4-EBB44317C0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02AB58-54D1-78D1-1FBD-11F43855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E2B59BBF-64EA-BB02-B607-879D7FC9EBE7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3807561F-2AF0-C249-93F1-8EB0CE4A79AC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1014415F-7109-A9FF-BA32-AF00732D6D79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E69D105-F861-181C-51A9-48CAAB38BF0A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9635211-7C27-CA0B-E1B9-815E66B54572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28B313A3-1360-FF0B-1654-703C657040C6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F6881A4-3DA2-9E0E-A42F-4837C51450E7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CD8C0A8-D7C5-57A5-75F2-FA2539B18B76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3AC6AAD-5840-6402-6998-4FBA34260ABB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6304A313-945E-321D-3876-128154B5F9AB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89EE7710-92F9-A863-B908-F855453097CE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128FE31B-FC8C-B49D-57E0-50931A3E8143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97B7852-17EB-194F-3839-D6E56E08B2F6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454E47D8-34BD-DEB1-FA0E-736718466885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B6D342D1-0B18-F021-0736-5052886D96E9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F8FA7460-67E4-127A-FC37-A5F7CF26CB2A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F7ABDA48-4591-C8B1-9348-7023C5586860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B0B404C-4BFC-FA82-03C5-FE54073C4168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4D3C08D4-DF46-839E-5325-BC0B70D1EDFF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094AA62C-A554-6FB8-DE3B-51340BC4AAF5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598A30CE-D2B7-9CE5-77A3-CA074FC55F2F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E9B638FE-55A6-0E03-5EC2-339D89D867AE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8E131C0F-DBDB-20C7-6551-9E7652016CE6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BFC75D34-C4A6-499E-BD48-C8C0F8ABBDB4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9A7998A3-DDEE-682F-7F20-1F3493CC33EF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3B4F540F-6078-A05D-DE62-E43A98CC0705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6D985A83-7BCD-3394-F594-ADF37C4EC086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2DD76641-7CEB-9921-0C5F-D1C4FD645548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E2B2F506-6E1D-6802-9B64-28331426F148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F894F732-2A83-64E9-48A9-B189178F78BF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54A2931B-F254-5D24-D536-AE11C8526AB6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87E7EE9C-5753-8E4F-CED9-F88BCB41B0AA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8E84072C-9F25-91D1-60C4-BA17711E2BBD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40A71ADD-95B4-D574-5DA1-10DABCF90EBE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2AB19487-9B3A-C035-BAB9-117CD1CA5818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358FB915-9FB8-AF6B-8F7D-04F4F7AF299E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820ACA14-05EB-75D8-73FF-5421BD209680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A4EDEFCD-E9E9-3F11-9B78-7D20280D0D6D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6941979C-57C4-7F1D-541E-5BB67F0FD242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7C13A3C-9410-BB29-7F49-F1BED2A05DB5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618386CA-C41D-E395-079B-1E4952DF46C9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9829A9C2-8714-0F72-4C99-449A94122757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2EABD51B-6DE4-C485-6CBB-F35163342A42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B7958853-834F-D59E-A3BF-F7F91CE510C3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4BACEFDE-D32B-5838-5D26-5C830C9321DE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1ED409F-AB64-2A39-3509-E700C8BC16FD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D5FB98F6-EE03-F86A-4782-FDC1B244F343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A0351D75-B94F-FF9B-26B3-C22CE70C9854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832C28B0-9D8C-C406-F57E-834CFD083A23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6B5214B3-60CA-2058-A50C-24CFC6F9AA60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D11CD0BC-3336-7CC8-FA27-ACD6BEDA77E0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87FE9045-F17D-B128-4F51-7C72FFA2AFCF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FE8EAE9E-A4F5-9B07-C30C-3B35C06AFFF4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9DBAC4F4-9769-49C6-1380-85B59DF9786B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35C9CD4C-7180-D3E8-516B-1F4705DD6875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B7BD9AB-6780-FFB7-6542-1E01FFEE5CAA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935401E7-A8C3-C1C0-1EFE-514CEF5C2DF4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5CB4BC00-E26C-7280-52DF-F6ED28BC4618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D7704BE0-2A04-1FE9-02C4-F51960B13A1C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65E464CC-C6CA-20A3-8C0F-77F4A4F50001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D17FF385-06E2-F17F-3F40-8474444B2F11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9C134869-CCFA-E28E-20C7-230B3D28C1C9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A70C90E-4CB2-4FCB-7E35-928BB30C80C8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6A4A6E50-382B-1AE3-89B7-6F93F15C2963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08A35723-F203-680B-E309-777556FEABEB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76434AAA-7630-79A1-84EF-887DC58A000E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AC7C473A-0151-5BDE-39F9-70F3F7A92134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4AC45BC8-E865-9251-801A-47D10E0CE0F3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B2DA2648-4C00-620B-54C5-105F4185180D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8ED64F82-4F65-0CE4-86C4-A0C2FD38527F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DCDA9F5E-24A5-C930-D389-D81DF35AD156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5D0E6774-80C9-7FA3-9F6C-B7ED2703076E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1DB0CA82-EDE4-A401-2890-511C27920F5F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F2265121-F8D4-D08A-4D5D-6280448672CC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8EF4D78C-E33C-820E-5781-1FFD71069E0D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7357DBB3-5E51-0F89-C7D1-B32E5C30D8C1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69691D9A-6C2E-E013-F6F8-51C455A97423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CBCAB58C-C888-1118-8A19-F7A9CBFBC087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D80DF60-2A7B-BDEF-6DB2-AC819B556AAF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3FE4AA0-9705-4A8B-5168-D8D1AAF771CC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15604A4-A1C9-FEC4-BDBA-444A692820D1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182FF847-9891-F5D2-7200-0A351D09DCD6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A2378F5F-5D92-645E-E2E3-FD50F383F1F8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B55760EA-77C5-88CC-9CEC-B686E9E7F86A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0845C805-06AA-551F-0D85-434BBAF8704B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EAD902BB-483E-0EDD-7BAD-D672A943E276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B5D52483-F8E1-312D-CFE1-68066DB1E118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90009D0A-8EA1-0918-DFAA-BD0C9787E8DF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43442030-08B5-E036-1AB2-9878DE3D09A7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E1DEA2C5-9E73-A953-7FE0-712658584F12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BAE10F22-9898-E417-EBAE-76D4BD72DE23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A1B1B967-94F1-6963-3E6D-62C4FAD80FCD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E60508D0-10C7-DE0F-4FA4-5BFCDC501155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1E56EC11-6669-5097-1C7F-10E341B08EBC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16C2585C-A059-8868-7548-22474A304CFF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6CE0D337-A35A-C59B-2810-C3DE1ADC77A2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46B3BF06-8D43-DEF0-B37C-A6B2C29CC40C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94C6DC56-CBE8-BC6F-5008-ED9D25D210AB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B81CED63-15F8-DA5C-7A27-41D3C6E35F73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9457CBDC-8F98-EE78-AD95-6541995750D6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2D3F1582-72A7-BA1A-2E0E-B1401C1668FB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0097C176-7960-1018-03A5-0B4F370BC58B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A85E4042-3EF9-BE69-BEEE-084637341488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E4CE25E2-F5A0-4058-D445-ABFDA5771CA7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D8126722-E45C-698B-9C41-74FC9D089EF0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B7650F21-2C7F-0EB0-C27B-A88789C00EF7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5A8E9F16-B7B0-BB79-E662-DFB25875E173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E1C600DA-76EF-1A82-BDD1-36AD60C3BE95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BFC713E7-4216-B88B-363D-814E829CBC9A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1A3180B0-0901-65D6-EAD1-C5556C1EBC9D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B7C4510F-BE45-FCB4-9A03-9A3DBDF4AEE5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6B836FF6-719F-8445-ADEE-87424FC17FF8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6719FEEF-1AAB-1D3D-8A88-3973FFC86253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AADEEE1D-35A2-7F73-515A-E616FB2EF082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CE47977E-06D4-5E85-8DF3-F75E03C37CD1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92BA8C0C-4244-2ABE-77BA-C78D18DF6B64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41ACA23C-47C1-0700-54F7-13A7605743E2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A96CC144-8482-9C26-998D-C0EF3FF52255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9EDE178E-8F20-9A62-2042-70F13D470ACD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BC83C7E6-2201-FAD6-CA42-3D04059981B5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AA13FAB6-0B6D-DD29-F771-0D8B5569DAB3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16DC9E09-2567-2759-C355-B770420F4574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7A458222-6413-8398-6AAC-98FBC31117B6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6AEEE7DB-AE23-66E9-21D7-EFD195A53675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27E888D2-3A9C-77D4-9265-78DA9E1C3494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B87FF286-D26A-0F12-6171-D450ED8A123B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FF262F23-BCB1-92DD-F4BC-FC454698E00C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A08D0E56-E38D-223E-AFDB-9FDB13E06E28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8EA4F840-392F-C35A-B411-75B20D181750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0F565006-BF1F-CD73-98D9-35F85792607D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F4034399-0B6E-498F-1B6E-BD856D41024A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1E8A7050-5746-E492-DAE1-C7E74C09E631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2B1DA0C-9DD6-0365-622C-CD8C1B56CF6B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D1E35BE5-C6FC-4598-84A3-439829B244B2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7A1765CA-0C38-8053-3C6B-C12B71B0DA75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547994C1-F8D0-500C-AC8D-4160F580F350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F90FF5D0-28E2-727C-5D88-C60B8E470457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3A5D02B1-8196-98E0-C9E1-B0868F34ADE2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E841AB24-7D13-8991-D474-E2CF9D6D42CD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4875251F-0153-E24B-B924-E401D78A2E42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E2E61A0D-2FDA-0AD3-C035-1440EE3AECFF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461D05F2-2752-DA75-1295-46EB40914A48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4AED107F-2062-D587-8ADF-828D3F41485C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843D13E2-F14F-5D48-CA1A-BB19256DF47C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8B85A6D2-33BF-3402-4BB3-AFAF3297DBB7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DEE3AF7C-AAAE-9509-13E9-5F26C4604479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12F9324-CD1D-1A5F-D625-2BC6A5DCF070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AAA0806-8C93-25C3-944C-4C1DFBB43D54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8FEFAB7-95BA-1E2C-BE42-F69CB4CE9F8B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E737999F-89D2-F6BE-2CDF-83E64A35AAF8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E553822-B092-E8EA-8E90-90CA4E5670BD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583E2BF5-7AB9-83B5-62AB-7B9C3AC2B75E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08A281C-2DED-BFD3-C303-7FC7DC6C9C81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C993BAF3-2C1C-3EAC-05DB-5AE9D485E833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049A795-310A-2DC3-2058-5348EF806542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31A0057B-4745-968B-1C45-2DE2A30FF467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6289737-1D49-1B49-14AA-F246E85442E5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597AEE46-AFD5-CE82-DBB0-756CED60515E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97E3D55E-16F3-1262-2BB2-68674F2D6B60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97E3D55E-16F3-1262-2BB2-68674F2D6B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FC2B2F7C-4520-8A26-02C0-3AD81CFF5865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FC2B2F7C-4520-8A26-02C0-3AD81CFF58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95B5248-FF09-694A-18B6-AE60C87C35E5}"/>
              </a:ext>
            </a:extLst>
          </p:cNvPr>
          <p:cNvSpPr/>
          <p:nvPr/>
        </p:nvSpPr>
        <p:spPr>
          <a:xfrm>
            <a:off x="8282500" y="6244369"/>
            <a:ext cx="2531603" cy="61363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8346E625-9814-844A-B156-275B0F24B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6932" y="0"/>
            <a:ext cx="94581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85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4F01C-BD59-35AF-60F5-FF4E36BFC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2B2FFFD2-A9B2-6C35-BE34-D4DD0BB38B8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7CC57E-AF4B-ABDC-870A-89068BE0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ABD101-73CB-7218-3A83-7B2E75A3DCBB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5CDEA60F-9607-3862-0D95-CEFDF23C5C36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89DAABE6-2285-43D6-E0BE-AEFECAE4B1CC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9B39CE9-6903-B951-5EAC-E9664AF7CB5A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459C41ED-B789-25DC-B657-909E17BF4D59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54001D4-C3D6-1895-3845-A8EC8329AF02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2A478DA6-ED57-B1EB-16F9-0F60BF1245CB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D417585-E6DC-4FE7-357E-DDBCACABB826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4E5597A7-1C5C-EBBF-5B65-7C90EE57D5C0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5AAD8535-2A60-54F5-D356-0D160C4D0C90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4BBBA5A0-BA67-5AAD-0D53-7D15279C295F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37699AA8-F072-B20C-4F3A-0BCC4066E341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E3462993-6C49-BBF4-6EDF-CFE82E22F855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CED5BC6D-A2E5-37B3-C69C-D44CA5D85F64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8F290D61-9C4F-ECA5-215D-4A41BE1FA5B3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0111F48B-CC15-53E3-A3C4-ED3C40C2CBD7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96F542C6-EDFD-A5BF-9215-37DB9297FFBC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36B6913F-625F-ECA8-296C-E22318FC205E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546BF5E-6C39-3978-F3BD-74D1F7CFA09A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925168AE-9197-875B-BD11-8104A089F2A9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07718D40-8C9A-1A4B-2D40-9DCAB7462484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C35432A-4C21-B93B-2456-B1DB3F1E3C01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EED3E11D-1F0F-2111-B30B-7DAC464B583B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19D9C97C-F38E-D027-9638-AA5E188BF4D1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F4460CD6-6061-3E2E-2CD6-B57EB8930A2C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2BEC9182-2CA7-6BB9-8521-A96E20266289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24387B00-45E7-0820-9455-7566CD436C2C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C7CCC3C-CE81-B06F-2C24-09B3A6A5F62C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4194B0AC-EB36-3E83-75CA-DD321996F3EE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19893590-0DA7-E052-0D48-947EBF801A94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84A1C30A-6992-AB86-8684-566CFD50CAAC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928BBC35-F4CB-5123-2ED0-0EDC4F1CFC81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CCE401AA-4345-09FE-C5BF-FE424D950570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D33860E5-5D4E-EA62-E3B3-49A905932053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CA89ED50-4ED5-8780-5524-ECA2D9E1CAE3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B9C06088-C0D6-1421-C8AF-FB8BA50D4EB0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D95BF90-E88A-D27F-D5F3-BD86910CB0BA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F895B96C-E2E9-6BDA-9F89-52FFB56F77C1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0FB673E9-2DCB-017B-CFC3-2F97D98D2EBF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E00C02D-1D39-BB35-1161-DFB2D8F9C5AE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9215C41F-861A-970E-61BD-842FE5E0C1F5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191E22ED-A153-E26D-A8F8-1C2450E027C4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005F694D-2278-E8A3-CDC8-36DC6BE04D00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66B150EF-3210-8DBD-888B-5D03FF8E714F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11B5A1DB-3184-F135-761F-ECEBB77C1DC7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F639A983-7E22-8E91-906E-5EC06F50D437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B9D137B2-9618-1247-A5BE-98352602FBF0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BA0A1D8C-CBC8-A52A-32AE-A4358ADA4F64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569F1EDA-588C-6963-2BDB-659F1EA06A40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CEC01F26-869C-08A7-01D9-58E8DD39EF9E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EA676F4C-F2A0-3FC7-D263-E0D965B9AD03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065A6660-BFD3-98A0-52BD-64F881B37ED6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00D1CC39-6C3E-5447-5F87-CCD47EBC655B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0D2A0125-3567-C3FF-1FAF-82679977E725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579736DB-26FF-75E4-1D20-17A6124BADEF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60A382D2-8D62-E059-62DA-121950EC0566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4722360F-7B63-4C7C-0CD5-6C79452D0B15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1E9B76A2-381F-3FC7-2044-8BCE4B116CBB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8091B44D-E8E3-8FC0-B515-5FA9F6F548C3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7CF0F75E-EF71-9FA8-0282-95E29C2DE0E5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E0AC1DD-BB35-C8DD-D32F-EF3CBFF11EC9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46CDD8B0-AFA4-4D28-9AE3-F5C85202FEAB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B464CC89-43B3-D380-4375-DFCFACC668E6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BC77FC58-D820-11F5-F6AB-4B3950EA47E5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FD00C19-A3C4-1D44-E2D1-4222B93AABEB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E4118924-D1DD-07F1-B8F8-903C61B768D7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DA4E8D2E-DD69-F867-C36C-BA9C9C3FA7D0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F5E914A6-533E-CD69-EC80-DB5E8FF109CE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0756996A-2F88-252B-1C7F-F2EC3B10A367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C7B9DB71-B6DB-5771-A67B-D5F744186DF1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2C9E5D5E-2CB0-2709-0556-8FAFC9FF2699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9AF5A464-1520-C72B-0799-86B1E88E2997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78663F12-E14C-190A-3B77-9AB5CB5449EA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AAD7501C-B870-2DD0-10A0-E3C9A608C3BD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6ECEFA93-8DEC-038F-84B6-74F6CB351320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1B620A54-DCEB-F061-5425-061BE0E5BB42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EC8B71A4-0F3B-792B-E6D2-14E28168FFB2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543C8BC8-4B5F-4CFF-2AAC-958CB758D941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B52FF75E-B708-7EE6-3539-EB6BF362E68A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FBB540E5-E16F-9FCA-BEBB-D8F2905E0ABE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020E9CD-9F73-DDEF-5687-1DBFB86188FB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0A313125-667A-ECB2-8F66-4436EECA1C7A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0F9AE8DF-0FB9-0568-22AA-141E3F75AC71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29E2EB70-39BC-8F01-4D49-CCAAC467EAFB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70B3EC9A-D31E-5CBB-D224-7816C4AFA73C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9CD3506E-230F-FAAA-B873-8898374D435B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4BB826EE-BD2E-E4C3-6722-FF7ADDA22D07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DD455741-4309-09C5-8613-A99BD0CB9DEF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9EAD8242-13D7-37D8-3789-3DC40B1723FA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1FD77A75-FC4C-F483-16DE-A2A8024AEBDE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CE4DA1A1-7006-82A7-3CD5-A57DB7CA31BF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2CF07BEF-985E-2AC5-1F93-CAB4B6700390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AE60F786-DAD0-2863-7165-E915D3EEA950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402FBC1E-ECEC-9ED1-69DD-4FD52F533078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C25194A7-703B-2C46-F4DA-E6305A249A50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8FEF08E8-D26A-ABB1-2C79-F1A83F963F12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030FE1C9-6797-6EF5-6427-A6013298FD66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60B85BBD-1797-F1F2-673D-7F4F3FA03999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114F0732-879E-EC7C-3814-4AD124957272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AB099B8F-B2B9-893C-2217-880E7A4122F6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3EDEF2DF-0DB4-BB30-3F9D-FA74D41DD660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AD38E4D0-96A7-AADA-2FF2-A5C957FE687D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39604313-5FC7-1FFC-EA40-D17F929F617B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BE3A769C-6F30-0786-7DAB-8C126DCF6D4C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46AB80A7-5801-8999-8B05-23EDEB3513B2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F553EC70-5EAC-C02E-1DDC-7FA15FA119C7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49094D3-FAFA-5DC2-37CC-720E519DC897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0BB575F0-0AFD-7759-FA41-8C04483A5805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D841B89C-6D37-528A-89EF-DA01E2BD0006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ACBF1066-A635-7096-0363-EFBA8F0BC404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817380E1-AC4E-1562-3D11-FAF53D39D1D9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EC55B6BA-3331-980B-344B-32DE9CDFAD6F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B64C3150-F5A8-F1B9-569F-0A321B55F0AA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BF961B98-02BA-9AF4-1604-F4ACE13BEC84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2FE60A12-1287-04D9-EDCC-AEF52CFCAEB4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68FDA0B7-A753-EE76-B77A-29A953859A4D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2A425957-A109-DDDF-D178-BE5141592923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D91791D7-CCE0-D909-3628-E9BC3EFD3065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48593385-275F-8660-87CF-85E978780FFD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1DB09148-12A2-9834-B173-AFC355E9F8CD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3DCA5A1D-9B0F-8109-77B5-8AD84D0D7566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09EEF64D-65BD-367A-3ABE-13A09D924F5F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FA79A54B-5FDB-A248-BFD8-F91F34964AA6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2D4DC116-389A-399B-2EB4-BF19DC218A0F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FAD3AAAD-49A2-B1EB-A5D9-5142C47B1B3A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3E0F5251-9759-B259-B6AA-61E38E90FBB9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D2C9C272-1DA3-5180-12D1-3B3CA69EB2CD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2D9EEEA1-F9D5-7D2D-E0EA-0C9453FA7A6F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8C4C391D-C99E-1325-54BA-75C464F973D2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FDAC834-98D1-27EA-688D-2B2A39C6B5F1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969702CA-A4F7-38C8-1D7B-C871B63DFD25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25F0E381-66AB-6FE7-925A-4E99BAD7A0D0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A44EE613-30A5-7960-9529-CC31B7A362D7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CA3CC067-17F5-54EF-6400-916F19CDC061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DBB30657-497C-32B0-A2AF-7C9D5755D943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EE19E214-0D49-1D65-A96D-B5F8A0480DB4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F189A34F-2A57-9E71-11F4-420B13A18315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A394F09F-8A6B-955E-E61A-9DA3C974DCA4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8AD3A355-9138-5179-C99C-12610D8409B8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295B8B78-69D5-6FC5-4A91-056155582B25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2DA28531-8039-2A46-2DA0-34EE47E89E0B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906C3529-DD3D-07C1-C459-235DC61EC362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F6AE9EE4-955D-2BD4-1198-6C3B6C19B289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015B3AC6-D9B9-7864-C515-CC5D308E5878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BEAFEA71-708A-BFC7-2C6D-D1CB02168133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27D3F017-136B-E4B1-61CE-6355C623A3C8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B4375E62-4B63-E140-8C3E-1DD7DD76577D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F15446F-0B0E-5FE4-F1BB-1862213DF25D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9E47DBD-3F54-4BA2-2076-BB6E31F0432A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38EDE6-2633-B5B4-C13C-341EE1C3A75C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998EB9F4-4812-27CF-90EF-48F878A8AA35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4DD285-91DF-C0BC-1506-C84030950E26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93919ED-2377-4ADB-4DE0-5C969CA8966A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2E8208D7-1DFE-9C76-C2D7-D99240DAA1C2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33BF2F89-D2FC-E064-0086-A55BC649FAF0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BC8EC2C-F58C-B448-6CA3-458B98AA1152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CF6A0BA1-363B-BA3D-582F-64DC813BD8A6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C7490DD9-9863-8A4B-496D-3CD4E236B6C7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8E4D4C32-9A8A-0F35-1EDD-A92270AF9D47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A70B211E-A27F-17B5-3E10-DB8A8F7C2007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2710ACB8-0BB7-23EC-59CE-ACC5EB08CEFD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60B3E1F5-D5CA-0D06-B93A-97B1C8CED3C8}"/>
              </a:ext>
            </a:extLst>
          </p:cNvPr>
          <p:cNvSpPr txBox="1"/>
          <p:nvPr/>
        </p:nvSpPr>
        <p:spPr>
          <a:xfrm>
            <a:off x="1050426" y="2008908"/>
            <a:ext cx="98694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dirty="0"/>
              <a:t>Restauration de substitution</a:t>
            </a:r>
          </a:p>
          <a:p>
            <a:endParaRPr lang="fr-FR" dirty="0"/>
          </a:p>
          <a:p>
            <a:r>
              <a:rPr lang="fr-FR" dirty="0"/>
              <a:t>Préparation des repas dans une cuisine située à Aubagne et transfert des repas par camion réfrigéré du lundi au vendredi</a:t>
            </a:r>
          </a:p>
          <a:p>
            <a:endParaRPr lang="fr-FR" dirty="0"/>
          </a:p>
          <a:p>
            <a:r>
              <a:rPr lang="fr-FR" dirty="0"/>
              <a:t>Choix plus restreint 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Nécessité de commander </a:t>
            </a:r>
            <a:r>
              <a:rPr lang="fr-FR" b="1" dirty="0"/>
              <a:t>au moins 48h de jours ouvrés avant</a:t>
            </a:r>
          </a:p>
          <a:p>
            <a:endParaRPr lang="fr-FR" dirty="0"/>
          </a:p>
          <a:p>
            <a:r>
              <a:rPr lang="fr-FR" dirty="0"/>
              <a:t>Récupération des commandes à la cafétéria à partir de 11h et jusqu’à 13h30 et possibilité de déjeuner dans la cafétéria ou dans le hall (tables et micro-ondes mis à disposition)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C34965D-6C36-87C4-ADFC-E7C112361F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2259" y="3299034"/>
            <a:ext cx="3643719" cy="1737078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BB202E02-E083-1150-B8B6-57A4AACA9B4C}"/>
              </a:ext>
            </a:extLst>
          </p:cNvPr>
          <p:cNvSpPr/>
          <p:nvPr/>
        </p:nvSpPr>
        <p:spPr>
          <a:xfrm rot="798547">
            <a:off x="8018558" y="3735349"/>
            <a:ext cx="2297459" cy="1050426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Mais prix minorés de 3%</a:t>
            </a:r>
          </a:p>
        </p:txBody>
      </p:sp>
    </p:spTree>
    <p:extLst>
      <p:ext uri="{BB962C8B-B14F-4D97-AF65-F5344CB8AC3E}">
        <p14:creationId xmlns:p14="http://schemas.microsoft.com/office/powerpoint/2010/main" val="359355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C2B65-7392-0262-2CE4-4C75B090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5A3F556E-69F6-064F-D2D1-FB1DF38038D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C79A44-38D6-92B7-8D80-43A03B3D0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78FF78-7D0A-EB48-FC50-748F4AEC1BDC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B0963495-FA93-C714-71EB-4BEB260D8A4A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E466FD88-D285-3BDC-0A72-100F1620FF02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B568CD15-5528-7268-4C97-AA593D3F6028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4E45907-5E64-CDD1-B343-A6433C6BBFCE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DDC28B60-8733-ED1B-2F30-6B3CFCFC674C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161C3016-AF52-39DD-3017-56705F5341E0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2B40629-4B47-57C3-4FD5-F0B4BC62F4FD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D96ACD2-0748-C7A0-92D2-B4966E065953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5900C07-01C8-66A1-6A91-9DD65D935F44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75A7BCD2-5120-A678-DD49-CFF459DFBB46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3C096C2F-988E-9BC0-28BB-B237EFDA316D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379EAE70-6E52-B297-536E-1DE2C4FB5AF0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73A0F54D-8A91-86B7-5399-CF82EF1D0CCA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C3D4D8C4-B963-FD50-12AD-C3908F3704A3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C7E5A1C-8E38-F6AB-B92D-8AD577A7C8C3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6A3456AA-949E-CFB4-8D41-58D2FA2C5A93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B22D332-C343-1D0B-6637-F97919D7B72C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0DEDD1F6-B692-CAA3-C6BA-186E44502E70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C33AE2B4-CADE-A755-E99D-A9CFC2138F82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F3E64ABE-E4DC-DDEE-690A-7E2A40244D54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48305ACD-7CD8-D019-9BD1-27D4A6566AF4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9DF7860E-6F85-80EB-519A-1C063DEBCDC3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458E19F-3EF2-7C05-4580-84BD123CFC02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79BB97E-B23E-DECB-5B46-A10985D00FC6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139AC2C3-3D1C-0ABE-880A-4AFE1D12088B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1F92D8E5-58C2-0721-C3F7-5FE6234D3B85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FFA847D5-E216-6143-B6D4-B613C87AB3E6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C4F020C-BD1E-877E-E980-644BC0D0487D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A9401B32-E893-ED2F-3F34-F1F1D784E3D0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1F58E3FA-B154-A214-8BE4-3CAC164F7121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C534861-2E47-8CD8-8D88-7F849DCCAF59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B096C1C3-6694-6A85-8BFC-EE8B40B51E72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A79798D0-A764-6C34-4CB6-99F8541AA5C6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D3E58B22-E2D8-22CC-A435-246744EAA627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A1858426-2B89-7214-9699-83160C71CDF8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8652AA3C-F6BA-29CE-DA04-356D6890C1C4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685C6A14-1A5C-0846-6569-8E6333E38A9E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6AE55071-6F3A-9A91-1B32-F98D4FE06212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CAAEA76D-CC08-2BB9-DBC0-490587E0D1BD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AA17A0ED-9CE6-F4C2-7D32-CCD57843B183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C110DC45-DFB7-0360-EEC7-6494F063EC93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21CC41B9-DF67-7AD0-C0AD-8129D80F5446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D72EA79D-5E66-858F-1E5A-6CAAB7FC5087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4DC33E84-1D43-BD6E-2BC1-B9B3E67A905C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A09C3CE9-09FB-0FED-83CE-6D90EDDA6D12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5F3AE0E9-A60B-C435-6F55-561767001FCD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E2FAB2FB-C3EA-41F9-4520-F4519FE3D8A3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8BD7E2C4-9732-CB8E-4352-44B3062ACF05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28ED3571-E5A0-633E-C514-2F765CD8ED34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F7698996-2128-2F12-AC00-A83BAE303B49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0EFFD8F5-1F48-8AF4-225F-075C38FB53D9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D0AB2940-B0AE-A592-20EF-144EF4188694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803F85A2-14EE-5171-FF5D-6F1CD6B9D5FA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B4FCE02C-299A-151E-E2E3-163EA760B860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F3A89FCA-E1E1-9488-57FD-95A0A6696E4C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58EDC62E-C864-3221-C35D-3229F43E5A52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2651D3E-FD8D-C282-15C1-48D485CEAA2E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0C544E0B-6541-BDE4-22EA-E3F69FDB64C0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237DEAC1-0243-FED7-F4E4-8FEAFDD736BA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D4597357-4D12-79C0-0FFB-DDA42FCEA9D1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DEFC043E-C0D6-B73D-F7F2-479A12674142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2B7A80C2-F4D6-33CF-3A40-D50675C78585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AE250185-54C7-6DB7-DD31-6E130170B774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378B8D0D-F17F-8EAA-668C-3762EEAE03FE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C7232649-05BF-7945-7F79-8536B8A2D3E8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6B640787-D9DE-79F8-1CCE-007A8FC52007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F914725E-A7EF-B9C1-94BB-4C78A34AA3BF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D9C2A8EA-FA6E-1751-DE44-2F78B62649D8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1EAEB287-738D-85DF-8DF5-C6E41E9D8F64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CB6D67CD-6E83-20FE-E377-BF28440BDE13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0B9C9301-807E-A06D-5B61-6FB7FA8246CF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CC126054-2CB6-E593-BA8A-1C537312582A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99480E5A-D358-A897-A9E4-8805588DEA4B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91601759-48A9-58DA-CB8B-268B931EEA66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A6A1E046-22BC-AC99-4E7F-A81715347481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8CA33BF9-B322-F466-8DA5-E1E9D4242007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8638ACDD-EFFB-239C-5222-E2213A9900CE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5014CCD2-4D72-17CF-F956-00B29F593542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CDE1E59-3591-169C-9FE3-D4F5E32C31E7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98C50358-73A7-BB98-963B-C7C2D511BD63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43AB6751-1DA5-F152-A193-D62C183055B6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FD99083F-FF1A-D864-3D90-5A46875A2624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D6DDEFC3-48A0-DF05-2E67-365768E685F2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4BA6804D-F69A-4359-FAD2-0D46C870ECA8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DDEC08B5-05DA-FA90-FFDE-539CA92BD38D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07267EB3-DF52-2138-7B0C-81A5B9F07086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AB83CBB3-D15C-BCF0-105A-A5F683AEDE38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F1BADBEE-728E-A3F0-477A-DE710C8AA967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049FB4B1-0008-2A02-E100-A6331D79F92F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8FA11FF8-E39D-C9CA-7C03-0422838CDA70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033A62FA-2134-8D17-5108-4A8E981210B2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5631049E-9366-A9DC-371E-78320EE82E46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D1AE03B2-BB8E-0157-2A17-A610A78C165E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5EF12D6E-D9BC-72FE-44D9-65FE4A09AE6E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C0890033-5DDE-E2B3-BCC2-4D28835C9FE1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578780F8-17C2-F052-8A95-899BFE4A9CAA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6B33EA5F-3A27-6CE2-999B-7288A5440DF0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0215B77A-A2B4-0A61-6F82-2E65F61561E5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1BD21C96-9165-3FBF-B87B-14A8AF290356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E897D444-C0FD-BB59-F484-3C49BEDBFD0E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8748068A-0F0C-3C72-DAF3-821BAD712232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DC89676A-FB0A-C8AE-E163-0DBC5B7AEF7A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8127BFCE-70EB-948D-0C4F-AC6237FB605F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CFD3281E-7177-1BDF-9E02-EC54A2F58375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51C82ED-BBFF-FC60-46F8-17CB666EE5D3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8E8E503-ACA7-5EF8-6FCA-340B09C1A9BA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9077D16C-D3EE-D04B-6609-05A500048C7B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DE6E58C3-F4D6-1141-C1FC-AAA48630328F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2D10AE3D-3846-5D1E-91B3-EE8BF87C01E6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64B85E53-ECFC-DFF3-BD5B-8AB241775936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7D1C63E5-DEFB-B7E3-382A-46FB1E1DAD85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A5D68D6A-212D-6C3C-EA1B-B440177B1D7D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1313D6F8-7F4F-E55E-E0D2-E6FE227E865A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2600266B-4FAA-E585-05E7-D037A7F10C09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EBA34829-FE61-591A-05E7-74680267A034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561DB522-F70E-5B3C-A4A5-53DF904BB4E6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356B75D8-5907-E518-120C-392D8B8D2401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0F16F54D-0339-4781-F186-6058134DA2B3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3A40ECA7-BCB1-3657-E26E-FEC4008C5C22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8092029B-E836-1044-0722-DA34FDA1EC85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A03C57FE-A30F-2230-55E4-07919E2D9BC6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B0C51E47-ECAF-12D8-6E59-64A9DF04BE35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59D4642C-F4FB-22A6-77EF-7CCF8570E7F4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BD37E814-C7ED-46CF-0635-10890DC2EBAC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21674643-C91A-0608-FDB6-C2A974DA93AC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866591FF-6539-8616-1166-C446C70B173A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28F89028-81F0-E106-CEAA-5A0FB8C6FCE0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1D55185C-3528-633E-03D5-5C8238002581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15818910-1B15-1723-E9F1-F3CB6B3169F5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07FA315-50CB-15AF-EBB0-8918F5D92C79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6B8B3245-BC01-AD5A-C06D-61502D8B7AFB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15F7AC7F-A622-E80A-4576-C1DB86FF715F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612217AD-0791-1C51-9B04-1139291C8DD8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4F2DC5CC-3AAE-5898-6755-05A84E16D965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955DD88A-2234-EBC1-BBB4-CE42925C3673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E85F4F1F-3F7F-65AE-5E2A-F5D966347FE1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721CF69B-B810-888C-F4A5-877BE9B3DF96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5A7EB4A5-CDCC-2C7F-65AD-1B77DE44BEAF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174882D4-4236-3575-3A17-CC6FDDBCF737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53AF1012-9DDD-4D19-9562-2C57036CE6A7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3C445034-2469-97E5-3B97-59C56ABFF3C6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E9700B2D-9314-1CFB-B209-BC54909A0704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365D0623-4D22-FF97-7668-FB5004563028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E84E7D13-A350-41B2-5BAA-8B7648F7DE0D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9E3906C0-48C2-4403-7ACA-B6921E900E92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473F0ECE-8C6E-1E03-B3C2-71AE5A972064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1E7F006-01FA-E70D-BEDF-7E4596F64B7B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FFCBCCB-27CC-6789-FBB8-E1707157FAE9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9802C1-CC88-9BA5-E77C-75F0BBACD6CC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CB36B3C9-5633-7D88-6879-2DDECFD0D0F1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6D6DDC-480F-664E-1C72-6F6598573215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601062B-A8C7-FF16-F7A2-A9B41A28F7B1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6593F78B-AF3C-1A8A-F3E8-D71438F1AB63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B45C1AFF-E895-B457-B1F3-ADA860440107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1C198DC8-FF4F-8C3E-DE7A-FAEF7D325A0B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1F27F15-E6FE-C577-DC91-2A9C8DDCE290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AB1A6E7-7694-18D4-60A5-7F8DDFE7045E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81746FA5-EC61-34CB-6778-8BCB2C9DBD1E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894E4ADD-46E8-D77D-500A-945AF0F841F5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2BB9952F-FB7C-3BA8-55C1-11710871A740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 10">
            <a:extLst>
              <a:ext uri="{FF2B5EF4-FFF2-40B4-BE49-F238E27FC236}">
                <a16:creationId xmlns:a16="http://schemas.microsoft.com/office/drawing/2014/main" id="{C1D7964E-8338-970A-98A2-E626E8E3F3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6994" y="1532917"/>
            <a:ext cx="8726206" cy="48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5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08D0-06F6-96AB-6134-3E9F5622A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64F75668-7615-5332-F61C-240802AA66B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DE252A-A8C3-D0D6-81BB-FF44BDAD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347F156C-409C-9677-0F1C-D576E6F757F4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ACB6F07-FCEB-DF8D-06FA-A58CABD380A8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48CC0DB-163E-47F4-C2CE-CE2364A9792D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CBD4E9C-A244-74F5-A416-D4C950216F89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78E56B07-C678-773D-F8DF-339D6ED72688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6F6F446C-23B5-1FF0-163B-26B5BDE8EB9C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9653BF8-6808-7CE4-4F88-37A556A58689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6BAC177A-9146-5F04-F633-B87620E4178D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7B182F8-5548-9E83-7006-0B9D4D88A7C1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9DD9D0BF-622C-14A4-2D51-BB97DD04535E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CBCB0C33-B11B-C7F0-692C-51C682885C5B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17D069C-5294-810B-9BC3-4CAA1D68A193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A1DBA57-5163-2231-B594-00D02063DE42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238B8671-4F78-C677-B0F1-664232BE9A6A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642DE524-6F27-3A7D-C47F-29A250A7B787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2FC0CFFC-3F02-9134-E8C5-3197344650E7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51460FE-7CD9-0ABE-F4A7-F551C231818E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CD29C3B3-46DA-7ADC-C876-519F4F70BDCF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ABB86662-C18C-AFC3-13E7-AA9204271340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87830577-99BB-D2ED-ED5F-EC1CE6150F63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6E45945F-A0FC-C147-EA59-78ACEC70BE2B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ADA32269-A053-4C43-64D5-11A5C328F64E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FE16CC3B-EB45-C628-A381-FB7AA18911E0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445A934C-988E-70F1-66E0-421DBE66FEDE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7773C84D-EFBA-4598-EF95-635355FE431F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E165362-46BA-3B87-7167-D71529C462F7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0E6E7550-139C-D91E-614C-B4E5141CF43D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77EDEAE-0947-BE6F-5C18-0D890F756C6A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A82BE3F1-8321-68C0-CF3D-22F5E02AFC82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557A0428-5616-0F61-9C6A-1A208A09B672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17954462-FAF3-DB72-A149-091ACFD550D5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F1FA71D4-DDC3-3AC0-445B-E9EAC0CA7CB8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53084149-32DD-6354-D6A8-761B91CBACE8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9EE6A456-E1B3-7E1A-8BF7-4E5BAED3C468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67C49173-1B81-D8CF-41EC-10ADF5594194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624E527-9A24-EF04-167C-E0345F525B26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06598399-53A1-4A53-AE67-2111976B75DA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B13A3FC5-315A-B4F5-2518-FEFA96A42E2F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1681E716-905A-C80E-855A-FA4F7CEBC6BB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7F495039-F6E9-9BA9-5261-AE8AA0AB8433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8E84BE6C-206A-25BE-BA81-5107382F3CB2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D3F139A2-F34C-8BB9-D62E-08F22D6E2D11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2DDC6537-D63F-3AD6-0FC4-553C726FF3B3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7621E0B5-53E6-3589-49D9-D6553E0800A4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9A055F9D-FA7E-D315-2111-FAF878E79DB8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BE1C41EC-D1B1-68AE-9F6F-19023ACC8102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5E8E5B7F-C066-7099-CA6F-80EE17081368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453FCBBF-7A87-B2E8-3BED-C551F79484A4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7A62BDC1-22AD-BC53-1C51-21CA423E6471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AF93F632-ECA0-0DA1-6BF4-145B60375C99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A1C32682-B090-68F1-9773-F3CBE9F60468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275AC7DC-F172-D3E8-549F-B9AECB402FA7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9616E688-ADF1-2126-49B0-9EDE773ACECF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CA158298-EE44-37BD-25FF-7835127C784D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D5622C6-57A4-8BBC-488D-D1A3B017EEB3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188D5612-4DB0-8F43-C529-2925A28A6965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03BBBE5A-9C6F-E770-4CE4-DF2673EC91C7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CB153CC5-BDA2-26EC-838A-2B1548F9FA97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BF0E9F86-E333-6378-5F54-872F83BF18AF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98EA286D-E4D9-18EC-71B1-305321BADF3E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2C31310-07E0-A427-B473-DFF62C63D9E4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0BD0D1CF-9B28-7B76-155F-D6BF0A0E2152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2FA86965-DBF9-8BDA-9630-08225D608B34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C4E4F3EB-249B-BB38-FC67-A2D79BC26BB9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A3D86D61-39C7-005B-AFC4-5D90F74A6B0E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11A22D96-7583-300E-9432-CF83B8361E0B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C28E00D4-B092-8E6C-5A5F-CA85F09FC0B4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36A4CAF-4FE6-6932-CECD-C0EE54634BE5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A8401CAE-C0BE-4371-9B17-25DA18FBE83C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7DB379AA-8FF5-4DDB-A82E-096D1C2BF1CC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D54E176E-065E-6659-3BC4-E8FB1E989A5B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11EED35F-81C9-302F-0F9F-889A083B35AB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28DF7373-85C7-27CF-5737-CCA123C0F28E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EFA31244-4EBF-FC2A-1CCB-8E00D56E290D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DF1E2872-11C5-D37B-45AF-DE6DD7AEFADA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D8CB87C0-18E0-516C-636B-B242D1FDF3DB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DCD94C72-1ACE-276E-18B8-B4454C055D4C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01E41D95-F66E-8508-8D06-29F322CC6A7C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7D115CA2-BE31-8482-8595-FCC7CAEA3A39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20403F54-2886-766F-9C46-61B63DF2431D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D3C8EDA9-1ABC-C334-2F51-01EC615BA699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16FDDA4A-FBB0-A8FA-3B53-7E9C4E3C77BA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807CB839-4CC0-C697-75FA-6F79D98A71B7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7C7A2844-4688-BCDB-AE0B-BAC6F0C05C84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6FC2CE5C-A0B3-2D8C-3044-BB774CC6E042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9C6E776F-1427-E154-00A7-7931E075F968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2664E167-9B19-4AAC-A0B1-943FEC6A6474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8B1CCB6F-5A8A-E027-7E15-1D94D0106E91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18CD2460-C028-D595-9F34-C94D04E2431F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24F7FFFE-4DCD-43EB-3104-7F017CA1798E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D43F54CD-C472-2C9B-1A02-E69245CA1DFC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985DB154-237F-0E31-D339-613BE1145CA4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1BCFEF6B-7D1D-1637-523E-8D610309A7F3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F788823-64EB-5ABF-83FB-709DCCDB2F9B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C4BA8C9A-3DDC-86E9-9F90-6B37447AE73F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BEF0545B-8892-5D1E-BE1F-598E982A8A58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D3D5C9DF-C66E-B573-7A9E-A1ACA5F23A1B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C993C3EA-1276-6088-FEFB-24E436818B36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46E57BD8-70DA-40E0-BB2D-37C4B69CFBAF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66432A72-427D-49E3-35EF-E411475F2E02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D1309D84-C518-623E-FF23-5150229C86A2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5F47CE80-904B-54FB-9B3F-1C400BFAC620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713E2F69-18FA-CDB1-89FD-2F94C1439EC0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7CF14C35-7D80-A88D-DAF4-C5B39BB8601D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E110F5B4-F1A9-40CB-F780-B0E9FA7C83BC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49DAB9C3-36CD-58F3-5A0B-4C93759CF366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485DB984-DA41-1601-30D2-6081E5C0E1CC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12E8080B-B08E-37F2-2D4C-13B40E9C4DDB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1E3E3A40-551B-8D1E-53A0-AE5A06FA5363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30751147-EDCD-EBF6-AA2B-589B56B0B374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56F69166-16BC-074E-DF79-D908D5EE0BA9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7207E4DD-876B-F47F-51BA-8CD3621FBBBE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B8B508DD-B059-080C-F304-CAE10DE73924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453C1A38-A6BC-1C56-71B8-6EC1CA393460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1EB47AD9-75A1-3A00-C59B-84CD01D05217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803D2D5E-B98E-406C-11D3-A2291458EF89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10A7306D-EA74-8CDD-E38A-3E8B31E0FA64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7F305BD0-F4C1-1C21-99A2-7D78113D4F34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55E66AE3-19F9-BFF0-901A-E70A35072A9D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05368748-E6DC-15D2-1798-C9AB05839557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0738D812-9843-5D44-BF8D-0391D96CB321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1FA80116-A558-9339-D3FE-6E9EB022B8EB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0285581B-40D2-2987-429D-8063301F7253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78F35A9E-B3E7-1AF9-FE6A-0D6A3C5B4771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1A11C306-8D99-4FB6-D915-E31097014E53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A903915F-3CEA-D060-8717-709868C36B3B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BADC6DC4-AFEC-AABE-6B8C-59F4DEA62905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A51E07BB-4E04-31AD-75C3-8568485D6360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9D3E72A8-6C2A-7871-CEDF-E341DBE4A302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7DD88A87-8987-D27D-A181-35760F066496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87A7865A-59B1-EBF6-4C44-3D899379332F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60CC9581-0AFB-FD95-C15D-9763B5439950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9F0C7F9F-247E-9064-8ABC-E1494D8F9BA3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BB7C0C57-31F4-EE8C-EA4A-10915FFD8FAB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1A807466-B254-A3F4-02FB-6EE76E456A9B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8C12F223-0042-1D0B-7A68-538901B589AF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9951B9FB-7ED9-DB8E-2BEF-5AD6C7B7A54B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1463C065-DB8B-BE1A-995B-BAA24DF39690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A88ED7D4-791F-8C74-5A85-11642A99B26A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FA1387F3-5070-DD62-96DB-E7E4926CEE21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256E4F17-FAEC-C00A-A504-B6C22139752A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4E692610-1436-0865-2CF7-531AD8B80337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EE7FAC80-83CA-D350-C49F-EA274EF4D588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B7B984D7-40D1-EC1A-4A67-F3956D6B8825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992E55DC-D99A-7479-6BA3-863395E4181C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01714AC3-191D-EE81-37A1-971D2EC1DA6E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BC1C2A6-CB46-BFFE-1E52-55E766C54D77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B7F1243-D232-C647-3CE7-6DE67D3C9C53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C4AD190-35FE-0374-86B0-FB04B3EBC790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0FB381ED-0AA8-7596-C5B8-05D00CE1B1FF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BA37DB95-0770-5D08-601E-6D9A8A86CA6E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2CDE784-2EE9-E609-8A73-30788B8935B5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66F17D8B-08FD-2B0E-CE87-727ADB0B613A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E7C6F95E-AC1A-9643-A03C-AADE41F63962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8AC2114-E096-24F9-5110-0C45498023A8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E4F3AE7-0C2E-78D9-61C3-ED2C9FCAC216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A32BB1A-FB7F-16E8-16C5-A65A58A52077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CF73C3A0-3FAA-07B3-B8D0-30446A0D5E03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9FFD8906-5F34-613A-C3E8-24420DBCDE8F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97C292F1-AB37-575C-0F42-1C2D2A4AAE80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 10">
            <a:extLst>
              <a:ext uri="{FF2B5EF4-FFF2-40B4-BE49-F238E27FC236}">
                <a16:creationId xmlns:a16="http://schemas.microsoft.com/office/drawing/2014/main" id="{4601EEC5-C9D3-7298-6B6E-C3DDBD311C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3507" y="251721"/>
            <a:ext cx="5299039" cy="620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5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8F808-5099-905A-838D-F88F2CAC3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20804A10-E046-CAA0-BC84-DE4758B0A6B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AE2AE2-BAE8-DD75-7D2B-DE022F65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D5258D-BA12-095A-E170-433E8CB5074A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5C2A7C7E-B03C-E9A0-C66A-2D7374BECEC3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DCD55768-14D0-12D2-866A-4D83F7F3F822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76A3D563-0196-BB27-A17E-051D13493445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560B3120-9074-A31F-2B31-8A3F99113844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7BAF5864-421F-D674-FB6A-006E5895880A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03273BAC-6A2C-439D-8C40-725C4F2BA8B3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0DE3EC4-BED5-A041-61C5-C29625982C80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05781541-7FFE-6A57-C5AD-29CD986F237F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65B16ABF-5A1C-8B51-CF39-BC13AFFD878B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E2559E5D-6C9D-C7C2-9A3E-6831C43EA592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644CF846-E800-1290-6737-FD2B0E1D66B9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9104B859-980D-7977-6B50-DF3E96C8E021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59C58401-042E-6451-8AC6-D6C78C2761D6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1290BB99-D7AF-E1B1-5149-B25179845E99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C69D5D11-7FE5-BD6F-98B7-099C0E899151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7A97E1EB-8C33-1648-50A9-6632B68B3C2A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DD9278D-0974-3956-EC7A-13F94910EE2D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8860258B-4771-A45E-B542-6F48D60822ED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164BC2C0-002F-394F-7AB9-33DD194D9864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0AF7785E-71B1-4CB5-10A4-4A4DF7422D59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F0063941-E0F9-C36D-5486-1F4D2534EB0D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AEE0A886-81E8-82F9-1FE2-2ED43303F26A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F79DF6F7-45ED-BEF6-C9DC-7E644B1AE0DF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275F24A4-B240-288E-6390-1DFAB25D7D5F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B1C13756-D969-C45A-3A27-6478AD1A35F1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2EF4163F-BE72-034B-4C96-CF2CB377DAEF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48B59F38-87ED-F299-25CB-754E65D66932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36C716BA-555F-F775-38C5-5F9F9E371BE7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AFBBDBCA-9FF6-7A02-1345-4E14B78B37EF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478CC68-76B4-F125-4BC5-F0AE87F7A368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6B87DFC0-7C06-1BE2-F253-BB8994DACA49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F1BC5E9C-6BAA-E497-FDBB-A8AC57AFF767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9AE612B9-8A3C-F455-DE9F-F8CB698DD5CD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808308AF-DD75-4E01-F192-0E322930315D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B4071E09-D525-1225-9A46-EF8A985FCEF1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B094A99-B1D2-2B8B-87BC-EC7853E75735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75F34129-33EF-E013-3EB4-E5C52EBE7485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2BE9BD3-85B4-C440-0C65-D5F4B4512D98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65B0E9E-8184-1529-D20D-6191D9AF819D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86F5E4BD-D9C4-C3B2-6FFC-8848988CE701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43772E00-047A-17DA-BC25-05157A41FA57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A81D0E82-E966-6587-9ABE-40DEEB6B1D55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4C748228-FD11-6DE6-6FCE-9135C0501C87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56E05CB5-DB4B-758C-D993-9DB94FC4031D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BA4EEDD5-C186-A549-5B41-3886CFC070C8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9E183032-60B4-BE47-F19E-F578D7BEF371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7308DA4-851B-7198-E2A2-D813ACBE1370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F86F57ED-56E5-D4B0-9194-F7EC3AE13FFE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9CEA766-0B2D-400B-BA3F-126F36B1FD98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94FD233B-0148-1A2E-0143-300185C461BD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0FD70244-35BB-4212-1954-B545C94C1AC4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292CFD33-A5A0-8604-4600-01D7AB7DB222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ACCE09BC-F637-8B00-416D-0F473BBA9E3D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AB114F6F-B04B-51A3-4587-270507D89EFF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AFF9296F-D313-5A29-BA6B-69BEA7DFB77B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CFCD87CF-96B2-2FCE-3B9C-2D7252F93DD4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356DF49C-8813-B027-D35E-95487FB9B254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25D596DD-E3AC-8BA1-08C4-9846EC5709C1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6FA2D900-F4D6-AE2E-B99B-368963D9C65B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9DB604D-A2DB-2958-6B11-A1577B369299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5DED67BB-8280-DD55-9F62-9B4F21FC8836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0A32E1E-64F9-76DC-5937-ACA64EF85356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82D098BE-8D55-E3B4-4615-744CCF380AF5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580BECC0-DFB0-FBF4-FF36-12CCF18C0890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3FDBC327-496F-896C-918F-F3BD93520429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8EEBE297-E3BD-6F10-C611-5034674A89C9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A177410B-DA77-2D9F-876B-60683F856FFD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35E8F238-B8CA-A470-008A-C8171238F7BF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CAD2C533-9DD1-8760-1066-918C2D1D6FA3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DC301B07-1414-7DC5-0E73-A274523DDFDC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4760F339-F490-A614-7EF8-AEE8E93C7356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DE1EC9A1-2086-9E19-3C76-C2D0DB800529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B0539271-5949-0430-F70E-5FFB832A784A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84939B0F-0DF7-A40D-0E8F-2DB66CDA02C4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969F5F75-F71D-71BD-6CAA-DD01875317BD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B68F9B06-A845-BC10-440D-29AFD06EAEAE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9BCDEA81-D458-D20A-D02C-4885191FD879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0197AA82-B856-BD46-88CB-5BE559BE28B6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8D51B921-C117-3E6B-0E18-65174C348514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8E35B93A-5D13-1736-C2B2-C238903D7F90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D24DA1C7-53DB-E153-AF93-A47964C59239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A7892CFF-2E9F-9C1E-D343-DE4902603830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28C535BF-AEA3-57F0-0A59-30B6FA75E962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B2DFD739-90F2-23FB-004E-064A6137A676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A207344F-A35C-4EE3-183B-297F1B093D34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DE5945FA-06F8-990A-864B-2F810DDE5CD8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D26A2C4A-BFD4-A892-7BAB-99BDA0B6C095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B14533C6-BE0A-E63E-7919-04D4145BFECA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A54D4CA2-BE6E-2463-49C2-6E20E3C18CF9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3323288E-5F65-E376-C9DB-552C084FBFB6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6FB15E2D-EF7C-BC44-39BF-5DB31E92EA8D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FCEDB21F-119B-C36F-9DF8-5ECEA9B8A1B0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253058E8-1DB3-8AEF-28E5-1D831203EFAA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D71CFFB0-7366-A12D-0549-DEF41B7F5A0A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F325D12F-5B81-0030-1F94-8C95301B1414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E1DE6511-AD8A-E46A-EFE6-2DA269A585EA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9EBE3A66-9503-1DEB-F13B-0E743C07B50D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FC770C52-9CFD-56AD-9322-4F8EBA0B7A16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D4100754-5408-7B64-6192-5AFD67E078A1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059E9CBA-63BA-1A53-11C2-7484873CF31A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C4275BD7-5821-D194-B68D-4BC4A3A27C6D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55A03D3E-77F3-1910-0461-215190EAE9D9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9B29A312-E4E5-D021-465F-3A4A7521AB24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FB6F1668-C501-888F-DBEF-9C0EEB27FDAD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7B1171DB-B92F-12CE-13C6-BBFE737BB9FC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6EAA5B8A-595B-1D2F-B10E-2689C24E1EAB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CDBA09E2-4768-4C2B-A766-5C9F39C736FC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0C97A96C-32F1-F12D-F342-D693C5A5E3B7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3BE7ED87-9217-1BCE-A3E1-C44AF75D6B1E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CF05C5B4-FC50-F88E-6128-0C29C70DCE6C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505CE6D2-C2B8-46B2-9DE2-31F71ACFD9E7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2A61A646-BB31-9186-2BCF-C067418433C2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48A07B8E-C0EF-11B5-877A-F23DAD47E9C1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C81CD647-E08B-F9B6-6A15-6378892026C3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C55448E9-13BD-AFFE-9D53-EA11111B12C5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98E64EC8-DDFB-B08A-7C54-F9058C28627A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376B6CB6-D2E8-3C79-8F79-84A6B24EB3B3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445287AF-B98E-CD7D-66D2-654C941A1A90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91EEEEE3-17B4-68ED-D919-B8C8F40BB6DE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C7256CA9-E1F9-CE15-3B11-91A1B2DA605C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7F6A1793-B6B8-D021-CB49-DF22EA1898E9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38E40CA8-8B2E-3CEF-7784-04DD0076D746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E07852C6-EE17-C6EF-0788-DD98D462DE9E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A84D2AB0-6077-556D-FF5C-DBE9CC0C2302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F102654F-4527-0901-983C-6EE5EE5BD98B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C497BF2C-21A5-F55F-E9CD-665D83F02C1C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F3B2061A-20EF-874C-C9E2-07B3BD7C00A9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18A09831-4889-818B-E45C-F1CCF7DAEBA8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6031D47F-C252-66C2-3C52-D513DF3D92BD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610AF570-9BB2-8175-88A5-0767E9C45F48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F77F0D10-0D44-A579-A8F7-386BF240ABAB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EE8B1F22-D744-C4AE-8C14-43D0C4DF40C7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55817743-C796-D460-E2A2-6FB30AE2D413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81CCCA94-D6AA-4472-8874-13C7D7D7C2B7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8375F453-AC09-5C25-DCF1-7040C3F3772C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EC962D0-DCD9-8DF2-44C2-721FA7AD5120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4596CB5-3FBE-96FA-D097-D0DFAC0C11BD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B46B90C4-6FCF-1E2F-6DB8-3A61B4FD127D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9315EC79-92FC-5070-CAED-887689BF1E6D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41F6F8D2-4858-B511-41A6-B63D5AF0A432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A77327D9-9885-E01F-237C-EB6509D80EAA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15404BA1-BCB2-9507-A0AB-3C4086862F00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1EAF5FC9-DAAE-915B-0916-C1DA4FDE73E6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18BBD233-686E-781E-837A-E63344FF0E18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BF7ED338-FC90-8787-B61B-4047F125BEFD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C07BC1EA-9302-6779-2F94-C2237CDA3C11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7E3AE8D-518F-1BD5-75BB-27691CD5B0E5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A44F3E2-9637-11B1-2DE8-F82CC8ED783E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3FBE81D-9776-2CFD-48A7-1860F25D6D38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51C1EE3A-0BA4-5450-20CB-3FE284C66B58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EB5D78F-030F-349F-8BCC-7F4EF408E142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DF80F04-ECAA-B76A-6416-DA5FA6F1631F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1B297274-98AF-9BF7-75E1-FDF13EFF68CA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DD626E68-8671-D288-1D4D-FF7809F23570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B17B28E4-3531-A474-E8A0-04BAFCFA02BD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3557F9CE-4CF6-62DB-F8D9-A6A85569697A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907B79B-B6A3-0A5F-7CD2-B33E45872818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0DB09650-A3F3-DCE3-F543-729FF022D85F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4CF8A44C-F3CE-A253-0283-66132B89FDEB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87A61F0A-C76E-FE66-EA81-6DAD1926BC17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9E398174-30C3-7C52-4AD7-FCBE67DFF41A}"/>
              </a:ext>
            </a:extLst>
          </p:cNvPr>
          <p:cNvSpPr txBox="1"/>
          <p:nvPr/>
        </p:nvSpPr>
        <p:spPr>
          <a:xfrm>
            <a:off x="944629" y="2179250"/>
            <a:ext cx="103002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Point de vigilance :</a:t>
            </a:r>
          </a:p>
          <a:p>
            <a:endParaRPr lang="fr-FR" dirty="0"/>
          </a:p>
          <a:p>
            <a:r>
              <a:rPr lang="fr-FR" dirty="0"/>
              <a:t>Pour les repas du week-end il faudra qu’ils soient commandés au plus tard le </a:t>
            </a:r>
            <a:r>
              <a:rPr lang="fr-FR" b="1" dirty="0"/>
              <a:t>jeudi précédent</a:t>
            </a:r>
          </a:p>
          <a:p>
            <a:endParaRPr lang="fr-FR" b="1" dirty="0"/>
          </a:p>
          <a:p>
            <a:r>
              <a:rPr lang="fr-FR" dirty="0"/>
              <a:t>Il sera possible de commander dès que le menu est disponible</a:t>
            </a:r>
          </a:p>
          <a:p>
            <a:endParaRPr lang="fr-FR" b="1" dirty="0"/>
          </a:p>
          <a:p>
            <a:r>
              <a:rPr lang="fr-FR" dirty="0"/>
              <a:t>Créer son compte sur l’application Dupont Restauration et utiliser l’application click &amp; </a:t>
            </a:r>
            <a:r>
              <a:rPr lang="fr-FR" dirty="0" err="1"/>
              <a:t>collect</a:t>
            </a:r>
            <a:endParaRPr lang="fr-FR" dirty="0"/>
          </a:p>
          <a:p>
            <a:endParaRPr lang="fr-FR" dirty="0"/>
          </a:p>
          <a:p>
            <a:r>
              <a:rPr lang="fr-FR" dirty="0"/>
              <a:t>Les repas seront débités à la commande ; l’application permet également de recharger son compte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Triangle isocèle 2">
            <a:extLst>
              <a:ext uri="{FF2B5EF4-FFF2-40B4-BE49-F238E27FC236}">
                <a16:creationId xmlns:a16="http://schemas.microsoft.com/office/drawing/2014/main" id="{765C3AB7-5A99-856E-9778-D533CBB204D3}"/>
              </a:ext>
            </a:extLst>
          </p:cNvPr>
          <p:cNvSpPr/>
          <p:nvPr/>
        </p:nvSpPr>
        <p:spPr>
          <a:xfrm>
            <a:off x="4919623" y="1844002"/>
            <a:ext cx="725475" cy="587109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!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00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7B414-9B07-3D2F-2D1D-8E4F95260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2D9D5A0F-F9E2-973A-38A8-97F2BB016B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20804A10-E046-CAA0-BC84-DE4758B0A6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D54D12-3B33-7A25-4CA3-6B20C4CD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C0F65A-3C88-3D6C-AED8-6B8E8923EBBD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Dates limites pour commander les repas </a:t>
            </a:r>
            <a:endParaRPr lang="fr-FR" kern="0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09B3D01D-6306-26A9-42C2-8E0FBA358421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DA51E48-46DB-BABC-3062-6A727DE4C6F3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AE290B5-C52A-1574-90A5-29217E741584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0B3F0D0-491A-ACFF-F318-9F3B4060EF74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B719402-8CE8-4B7E-DD96-9D37A13E4EED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8D3C1056-1F75-62C0-C121-9EF58070EC54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72A1E71-4303-2CD6-19CD-33F469F58AF9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F09FC90-76D9-5611-7C10-9C8E22CA63D6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8446D25-E53A-F337-2D4E-DD69DE9FDB6F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7DA5DB49-56D2-DE96-61E1-888CBDC4BD8F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1C0C1550-FDF0-7D53-45D7-D6646D2A8C84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66A8D13E-DEA4-6574-AB7A-BDC5EF467044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B683470-E601-2227-5E87-4167E7D28E9D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0F48F38A-B2B4-A98A-99B9-4AE1C8338499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D9F4736A-D44B-0545-B919-1FAA154F648A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967FCD03-0E66-6D64-004F-649967614D31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A8E78B20-A9D5-3BF5-C63C-D56AC189D614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707B63F-98D7-E4EB-93D1-D1E72539ECC4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183D0A29-5CE5-4AF6-AB2D-337D1DC42695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91934C8E-C903-1012-F534-71FCF1CB1A82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9FEFBB4-3CA4-45BB-D701-519E49B52056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1BEDFFDF-731E-EFB2-4E1D-59BF30DBC000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A813EFA-935E-11BD-B437-B9DF18BF77CF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BB0EB0E0-8C38-1CF1-FA09-CF607F92ED6E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A39BF6EE-E599-E0EE-F7CF-A1FC3FD10845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9D85F12D-9507-70A2-7EE4-E70E4575353A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36F87A57-5633-F67A-6CF1-502F56FA148C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FA2DBE34-FB39-4736-CA88-1E0501FFB91B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2681A5C6-E2BD-3DEB-B3D7-E0711AA3FD71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C350AC3E-2DDA-7B92-1023-1A36BF15FEA2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85072B8C-44AF-1153-BA3C-C6C1302A69E5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8D90788D-263B-F489-A84B-EA0E0934C167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C524F972-7BE1-0F5A-118F-E07523484BBA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127B2BA1-0BBF-7A3A-3151-E560DA5D9742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F1337082-3B47-1E01-ABCB-43CEE8A3B175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AA0052F6-5D33-9FB4-DBD8-4378AC5D021C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B202F3CD-99A8-B7B9-32A9-D04D97599D0D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031E391A-1FA7-F73A-4B3B-688AABD69F24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238BE97C-5501-0A54-159E-4481AE76C5BC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78CED118-973B-60B9-24B0-EAD6049C2562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7D5D7EB4-BDB8-1102-BCEB-C3A743B0CE27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1FD37B65-1284-58A4-5796-95950871DDAB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16AC6493-FAAE-9483-765C-E80DCD92C9C1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9A8D2686-9B87-5F20-CE41-BF307EA65DC3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B00E47E4-EA83-36AA-7B87-444415D19179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812F8070-8F94-74D2-5BB4-9E99F7FFA473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32E91B62-D398-5B1C-28AE-D5BEB6116A93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5E769584-AB4D-B358-14CA-1653E8F38B44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759A1A6-C21F-FE85-F723-96C97943A521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953B5810-05D1-50F9-EA65-98893EFD4900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17B002C9-1F9F-4581-AB6E-B18E5086C34E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CA2696F8-44B1-A0DF-B9FE-FCF5996392DF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204BACBC-55B6-4E66-DF05-7F2D39159EC2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C54357B-29EC-27F2-4B62-99D40D1A29A4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C03A2CF8-4A29-E696-4950-DA6F396481E4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1B75B90-4E0D-E790-2150-7411ECCFA113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131EA704-FD08-95F4-87CB-E72795D3A1B1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15B8ED77-1540-9268-F548-74AEBA51CB93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2FEECF45-57A3-DC90-9403-F01765157A88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83FD607C-A929-584B-79A7-F2B3CEEE2DA4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DC413F8B-E9D5-EF96-2D27-3F405579361B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E4E58D89-8E10-13F1-3029-8AE8A923303F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5F1AD876-C674-1A61-C3AD-37E2D8E5BC42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E1C0EB7E-32FF-1EA8-67DA-56AA0873EAD6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F881527-B736-39D6-2BB1-110A36CA0089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2CAC490A-AFEB-FD0E-CF65-382ECC5242BB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6E1223A1-E543-5A70-FA2D-3BD9FEC358E0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A96980E6-758D-4DFD-5968-AEAFAE575797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14C1B593-D6AB-91EE-B8BB-3FE5F1F569EC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9F61E93E-CC0F-CBC1-5200-7CA32A8F07EE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C7C0C51F-0B70-5573-87DE-7277EB0ED7DE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A2F09967-88AC-FC4F-CAEF-C7342AE9D226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2D528B65-48C9-0FDC-71BD-524204BB5EB9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FB228AD6-26C6-031F-0010-E0B5CB0966DE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B04D4144-DCBA-62D3-BA79-037D300846A3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8684A220-374D-21FE-24CC-F5000EB1AB81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3D70F9D2-BC44-16AC-66AC-20742A29700B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0F4D6978-0DD4-B267-766E-EC567FFDDCFC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648C4927-FA73-860D-7A36-D3AC32EF9AD1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BD3BA3B5-21CE-DC42-6E8E-4867EE37303F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C4260298-13D9-313A-F31A-CBC7A6D5F074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020B42C4-5DA3-FB5A-8861-8CED6D171B06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7DD090B2-F255-2054-4DF7-2CB3F757C817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ADD1C871-7507-A5D5-0159-B550FFF5EF19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3A2E399E-DD17-B20E-A32C-262CA8D03D24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F07BC7BE-D909-BC88-96BC-33713F0146F0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D952AAF3-C3CA-E02D-ECE8-B8F1F9D0C7F4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2D193F3A-8A85-1EAC-F3E6-B44723D9AC07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3BC0E79D-A6D6-76A9-82E4-22DE68E77A61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8A5555C1-2762-4FC9-CBF2-92BB5E0045F2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085B59F9-0FB5-1BE4-098F-34E37BFDB4CE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512B111C-CDF3-7690-6770-9069324A1284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D7BC2F22-61B9-CEFA-16C6-BE61C28E627A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2023F114-D568-96DE-E0DE-722F8824843D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4DF38A22-1CDA-8A46-11F3-0E3B00E04321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5FA3BB8B-7C70-2B05-234C-1C6E1CEE228F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FBFA1C72-8845-24DF-B044-B675FC76E18C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6BABE46-58E7-00DE-673B-EA37829C14A6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102FA12C-E0C8-1C14-07B6-622534F4DDB5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4B9C4BCE-6FE3-36C5-FABC-86797CCDF701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3D560260-62FB-DFA4-2E52-861C74169B58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9D0A37B0-5D4B-B98A-D12B-33B0CD5B6BE9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E0FA7C6F-85E9-B457-C693-9EBD745280EF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8D1B1031-3FDC-85E4-B20A-71E31A311A91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D746208B-01C6-AF56-8B71-8E8397153718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951D472F-611B-52F7-C2D8-292DD32E00AD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D6E0556A-5CED-C6CC-5279-8E297379CFC9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0E1908E5-4877-53A9-D1A5-53D35B6D9B56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C2C01B7E-20DA-5599-68AA-D6F76D7B2101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677AAA71-DED1-C12D-BCDA-D439EC09D77C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801DB06B-B9E2-E383-2EA4-FF8D037C94CA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63B06C28-C7C4-D833-5A61-6E9EA7B30888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63B3AA63-00FF-95CB-3501-7DFA0A0C99E2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16F8048A-1BB3-F54C-2C49-444105B5F533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5E72DF11-3B5F-3FDF-4196-81CE33CB7FC8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DE3BF059-0B55-FAA8-8B16-A818263095A7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67F1F22D-4EB5-72A3-3520-898AAB2FE958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E0963909-FF6C-DCE9-E31F-0FCF0EDB1C3C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9C1941BE-A9DF-EACD-6EDF-58CFE4C1EB2C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295A935E-A3F1-44D8-65EB-7108B8C62393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C4756AB6-E16A-4FBF-CF67-2E1DB136E960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84446E66-B5D3-4D8F-6425-74FB708CAE96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A9CD4783-5FAB-A6C2-A843-547EB1A45F5D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28706903-85E4-3577-4B07-A6025BB6B32F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D64CE5F8-637C-4C63-9FD2-DF978BCD2CD5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BF210E83-AFCB-DBBE-4EDC-44A1CC7D4866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CE369EE8-475E-57CE-3F5E-0643D435172A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A5991B07-79E4-0795-68B9-60EA49F8D87F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054D02F2-618F-B910-CF3D-13F31D15B09D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52D7206-3788-EE02-9066-B778A8BB35B3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567A1D25-D70D-BA6C-1C66-27B7A722EC72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C854627D-61E0-4EFA-B553-50EBBFD41A5F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8B9B9C88-E4F5-B7C0-CBC2-426C53A8F7EB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EE1526A7-7664-2703-5C18-D2F7A87225B7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11F4689D-D20D-0163-E71A-DB4C294643E8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30D50868-86F5-EF5A-C6DD-EBDC77C23EF7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7AC84D49-1F7B-5875-EAD6-4918492C27BA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FB3435CC-EA72-6102-B78B-5114FE412714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30A81ACC-805B-539A-0355-1C845D3BE773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5D94A7EB-F502-2EFB-64C7-1D0EA5E25B3C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AC442EB9-7CDE-15B6-AB2F-9C6F4EBB08D6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24A876F9-8C92-F2BF-1924-53B8EBCD6F2B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638F32E-3666-3ABE-53AF-5829011DB4C0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E2A9312E-5311-96EC-281E-E18369F66A4A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FE8E6989-C930-17DC-61F3-707A90238FBF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7F5C60A7-170D-65F4-196D-6176FA379709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C5B6A7C-3352-B98E-3834-03A63D82B020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AB3D0A1-5D20-FFCA-5AA7-E728ECD3F6F5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1944F6E-FD8F-981D-11A4-66E15E1C720A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E1E0D463-441B-6EA6-0F68-8516831766BA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1958DE3-FFCB-9254-C721-2CF8484B29AD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05743A8-4AAB-F9BA-599E-E9C6DCE7CEA7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370F732-9E03-B7FE-E526-9AB4C984E71B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A6C0F124-D11C-B0B7-4B19-B54F6CB8C90B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0E94F38-C6C8-48E0-4AB2-99AD9E584E99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96E5E12-5715-4703-7388-6CDB7448297A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4CDC0152-59D8-34B8-62C8-FD9B8ECDF1B4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3F654C9A-6396-0A8C-7750-3353FF88E624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510BDC7C-5678-9351-46D1-79DD73940845}"/>
                  </a:ext>
                </a:extLst>
              </p14:cNvPr>
              <p14:cNvContentPartPr/>
              <p14:nvPr/>
            </p14:nvContentPartPr>
            <p14:xfrm>
              <a:off x="1345284" y="184539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510BDC7C-5678-9351-46D1-79DD739408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0484" y="135059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112F5E4E-77EF-1CC9-D4DB-63DAB314A645}"/>
                  </a:ext>
                </a:extLst>
              </p14:cNvPr>
              <p14:cNvContentPartPr/>
              <p14:nvPr/>
            </p14:nvContentPartPr>
            <p14:xfrm>
              <a:off x="2186453" y="172663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112F5E4E-77EF-1CC9-D4DB-63DAB314A6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91653" y="123183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186" name="ZoneTexte 185">
            <a:extLst>
              <a:ext uri="{FF2B5EF4-FFF2-40B4-BE49-F238E27FC236}">
                <a16:creationId xmlns:a16="http://schemas.microsoft.com/office/drawing/2014/main" id="{801FDBDB-74F5-6B66-D4D8-1C81688EC854}"/>
              </a:ext>
            </a:extLst>
          </p:cNvPr>
          <p:cNvSpPr txBox="1"/>
          <p:nvPr/>
        </p:nvSpPr>
        <p:spPr>
          <a:xfrm>
            <a:off x="7981215" y="1634374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Jeudi</a:t>
            </a: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75B02F94-E26B-944E-452D-5AEBC60AEEDE}"/>
              </a:ext>
            </a:extLst>
          </p:cNvPr>
          <p:cNvSpPr txBox="1"/>
          <p:nvPr/>
        </p:nvSpPr>
        <p:spPr>
          <a:xfrm>
            <a:off x="6930911" y="1634374"/>
            <a:ext cx="86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Merc.</a:t>
            </a: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17C6560E-D046-7112-3C75-81D1719CA3FD}"/>
              </a:ext>
            </a:extLst>
          </p:cNvPr>
          <p:cNvSpPr txBox="1"/>
          <p:nvPr/>
        </p:nvSpPr>
        <p:spPr>
          <a:xfrm>
            <a:off x="5908576" y="1634374"/>
            <a:ext cx="83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Mardi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2FF8EAAB-DCFF-701A-F7CC-DC9A4A73B85E}"/>
              </a:ext>
            </a:extLst>
          </p:cNvPr>
          <p:cNvSpPr txBox="1"/>
          <p:nvPr/>
        </p:nvSpPr>
        <p:spPr>
          <a:xfrm>
            <a:off x="5045379" y="1634374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Lundi</a:t>
            </a: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CE011E2B-6119-4931-9964-FF97C376DDC1}"/>
              </a:ext>
            </a:extLst>
          </p:cNvPr>
          <p:cNvSpPr txBox="1"/>
          <p:nvPr/>
        </p:nvSpPr>
        <p:spPr>
          <a:xfrm>
            <a:off x="4183417" y="1634374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Dim.</a:t>
            </a: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4FEF1F1A-777F-77D4-9D6A-192C6917C1EA}"/>
              </a:ext>
            </a:extLst>
          </p:cNvPr>
          <p:cNvSpPr txBox="1"/>
          <p:nvPr/>
        </p:nvSpPr>
        <p:spPr>
          <a:xfrm>
            <a:off x="3325470" y="1634374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Sam.</a:t>
            </a: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27711BD0-7BB9-FEBB-D6EF-B864B1B54DC5}"/>
              </a:ext>
            </a:extLst>
          </p:cNvPr>
          <p:cNvSpPr txBox="1"/>
          <p:nvPr/>
        </p:nvSpPr>
        <p:spPr>
          <a:xfrm>
            <a:off x="2530719" y="1634374"/>
            <a:ext cx="80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Vend.</a:t>
            </a: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D1C7A49A-CDEC-3430-5CA3-FD8CD0B93C52}"/>
              </a:ext>
            </a:extLst>
          </p:cNvPr>
          <p:cNvSpPr txBox="1"/>
          <p:nvPr/>
        </p:nvSpPr>
        <p:spPr>
          <a:xfrm>
            <a:off x="8987446" y="1634374"/>
            <a:ext cx="80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Vend.</a:t>
            </a: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D513CD02-87D3-16A5-83BE-5EC76D337F99}"/>
              </a:ext>
            </a:extLst>
          </p:cNvPr>
          <p:cNvSpPr txBox="1"/>
          <p:nvPr/>
        </p:nvSpPr>
        <p:spPr>
          <a:xfrm>
            <a:off x="10098336" y="1624441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Sam.</a:t>
            </a: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6419AA6E-0320-2989-5191-9A7CF0C85D0B}"/>
              </a:ext>
            </a:extLst>
          </p:cNvPr>
          <p:cNvSpPr txBox="1"/>
          <p:nvPr/>
        </p:nvSpPr>
        <p:spPr>
          <a:xfrm>
            <a:off x="81280" y="2338660"/>
            <a:ext cx="1723549" cy="446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lundi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F920FAED-D9E0-31C6-9344-4D66D6E7DF07}"/>
              </a:ext>
            </a:extLst>
          </p:cNvPr>
          <p:cNvSpPr txBox="1"/>
          <p:nvPr/>
        </p:nvSpPr>
        <p:spPr>
          <a:xfrm>
            <a:off x="1449353" y="210459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61B80ADC-3EEA-D9DB-59A5-97EC90458B4B}"/>
              </a:ext>
            </a:extLst>
          </p:cNvPr>
          <p:cNvSpPr txBox="1"/>
          <p:nvPr/>
        </p:nvSpPr>
        <p:spPr>
          <a:xfrm>
            <a:off x="4771673" y="21045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24E59C0D-EE14-4FA4-132C-3046DF3754CF}"/>
              </a:ext>
            </a:extLst>
          </p:cNvPr>
          <p:cNvSpPr txBox="1"/>
          <p:nvPr/>
        </p:nvSpPr>
        <p:spPr>
          <a:xfrm>
            <a:off x="81280" y="2982108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mardi</a:t>
            </a:r>
          </a:p>
        </p:txBody>
      </p:sp>
      <p:sp>
        <p:nvSpPr>
          <p:cNvPr id="292" name="ZoneTexte 291">
            <a:extLst>
              <a:ext uri="{FF2B5EF4-FFF2-40B4-BE49-F238E27FC236}">
                <a16:creationId xmlns:a16="http://schemas.microsoft.com/office/drawing/2014/main" id="{8AE9DCC3-E7E7-DAA2-95D1-9203B9C77BC8}"/>
              </a:ext>
            </a:extLst>
          </p:cNvPr>
          <p:cNvSpPr txBox="1"/>
          <p:nvPr/>
        </p:nvSpPr>
        <p:spPr>
          <a:xfrm>
            <a:off x="81280" y="3616386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merc.</a:t>
            </a:r>
          </a:p>
        </p:txBody>
      </p:sp>
      <p:sp>
        <p:nvSpPr>
          <p:cNvPr id="294" name="ZoneTexte 293">
            <a:extLst>
              <a:ext uri="{FF2B5EF4-FFF2-40B4-BE49-F238E27FC236}">
                <a16:creationId xmlns:a16="http://schemas.microsoft.com/office/drawing/2014/main" id="{4052BEA5-116C-722A-D244-F243DFCF1C76}"/>
              </a:ext>
            </a:extLst>
          </p:cNvPr>
          <p:cNvSpPr txBox="1"/>
          <p:nvPr/>
        </p:nvSpPr>
        <p:spPr>
          <a:xfrm>
            <a:off x="81279" y="4161454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jeudi</a:t>
            </a:r>
          </a:p>
        </p:txBody>
      </p:sp>
      <p:sp>
        <p:nvSpPr>
          <p:cNvPr id="296" name="ZoneTexte 295">
            <a:extLst>
              <a:ext uri="{FF2B5EF4-FFF2-40B4-BE49-F238E27FC236}">
                <a16:creationId xmlns:a16="http://schemas.microsoft.com/office/drawing/2014/main" id="{C1CD82BE-9697-DA79-83B6-1F7D8773EEC1}"/>
              </a:ext>
            </a:extLst>
          </p:cNvPr>
          <p:cNvSpPr txBox="1"/>
          <p:nvPr/>
        </p:nvSpPr>
        <p:spPr>
          <a:xfrm>
            <a:off x="81279" y="4774912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ven.</a:t>
            </a:r>
          </a:p>
        </p:txBody>
      </p:sp>
      <p:sp>
        <p:nvSpPr>
          <p:cNvPr id="298" name="ZoneTexte 297">
            <a:extLst>
              <a:ext uri="{FF2B5EF4-FFF2-40B4-BE49-F238E27FC236}">
                <a16:creationId xmlns:a16="http://schemas.microsoft.com/office/drawing/2014/main" id="{D87D5654-9D6A-5FD6-7A09-59F8A82E3DFE}"/>
              </a:ext>
            </a:extLst>
          </p:cNvPr>
          <p:cNvSpPr txBox="1"/>
          <p:nvPr/>
        </p:nvSpPr>
        <p:spPr>
          <a:xfrm>
            <a:off x="81279" y="536162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sam.</a:t>
            </a:r>
          </a:p>
        </p:txBody>
      </p:sp>
      <p:sp>
        <p:nvSpPr>
          <p:cNvPr id="300" name="ZoneTexte 299">
            <a:extLst>
              <a:ext uri="{FF2B5EF4-FFF2-40B4-BE49-F238E27FC236}">
                <a16:creationId xmlns:a16="http://schemas.microsoft.com/office/drawing/2014/main" id="{5A2D243A-6EB0-0496-B8F7-A800DA45FE0B}"/>
              </a:ext>
            </a:extLst>
          </p:cNvPr>
          <p:cNvSpPr txBox="1"/>
          <p:nvPr/>
        </p:nvSpPr>
        <p:spPr>
          <a:xfrm>
            <a:off x="81279" y="5872289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Repas du dim.</a:t>
            </a:r>
          </a:p>
        </p:txBody>
      </p:sp>
      <p:sp>
        <p:nvSpPr>
          <p:cNvPr id="302" name="ZoneTexte 301">
            <a:extLst>
              <a:ext uri="{FF2B5EF4-FFF2-40B4-BE49-F238E27FC236}">
                <a16:creationId xmlns:a16="http://schemas.microsoft.com/office/drawing/2014/main" id="{C9FEA1C8-BF5E-E51D-8967-5BFF8DEFA855}"/>
              </a:ext>
            </a:extLst>
          </p:cNvPr>
          <p:cNvSpPr txBox="1"/>
          <p:nvPr/>
        </p:nvSpPr>
        <p:spPr>
          <a:xfrm>
            <a:off x="2315683" y="2785552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sp>
        <p:nvSpPr>
          <p:cNvPr id="304" name="ZoneTexte 303">
            <a:extLst>
              <a:ext uri="{FF2B5EF4-FFF2-40B4-BE49-F238E27FC236}">
                <a16:creationId xmlns:a16="http://schemas.microsoft.com/office/drawing/2014/main" id="{EB0F5109-03B8-C6DD-1A2A-06207A1A3F8B}"/>
              </a:ext>
            </a:extLst>
          </p:cNvPr>
          <p:cNvSpPr txBox="1"/>
          <p:nvPr/>
        </p:nvSpPr>
        <p:spPr>
          <a:xfrm>
            <a:off x="5721404" y="28118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09" name="ZoneTexte 308">
            <a:extLst>
              <a:ext uri="{FF2B5EF4-FFF2-40B4-BE49-F238E27FC236}">
                <a16:creationId xmlns:a16="http://schemas.microsoft.com/office/drawing/2014/main" id="{11C1061B-CD1C-333F-D0EA-14E7E50692AE}"/>
              </a:ext>
            </a:extLst>
          </p:cNvPr>
          <p:cNvSpPr txBox="1"/>
          <p:nvPr/>
        </p:nvSpPr>
        <p:spPr>
          <a:xfrm>
            <a:off x="4793332" y="342900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sp>
        <p:nvSpPr>
          <p:cNvPr id="311" name="ZoneTexte 310">
            <a:extLst>
              <a:ext uri="{FF2B5EF4-FFF2-40B4-BE49-F238E27FC236}">
                <a16:creationId xmlns:a16="http://schemas.microsoft.com/office/drawing/2014/main" id="{A7113FCC-CCFA-697E-4545-AA399DF02134}"/>
              </a:ext>
            </a:extLst>
          </p:cNvPr>
          <p:cNvSpPr txBox="1"/>
          <p:nvPr/>
        </p:nvSpPr>
        <p:spPr>
          <a:xfrm>
            <a:off x="6710019" y="33949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13" name="ZoneTexte 312">
            <a:extLst>
              <a:ext uri="{FF2B5EF4-FFF2-40B4-BE49-F238E27FC236}">
                <a16:creationId xmlns:a16="http://schemas.microsoft.com/office/drawing/2014/main" id="{E23CB8EA-5DFF-CAF8-AF07-1DA032020828}"/>
              </a:ext>
            </a:extLst>
          </p:cNvPr>
          <p:cNvSpPr txBox="1"/>
          <p:nvPr/>
        </p:nvSpPr>
        <p:spPr>
          <a:xfrm>
            <a:off x="5637938" y="394355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cxnSp>
        <p:nvCxnSpPr>
          <p:cNvPr id="314" name="Connecteur droit avec flèche 313">
            <a:extLst>
              <a:ext uri="{FF2B5EF4-FFF2-40B4-BE49-F238E27FC236}">
                <a16:creationId xmlns:a16="http://schemas.microsoft.com/office/drawing/2014/main" id="{32CB3ED4-7B51-7603-A2FE-BC61C59CF862}"/>
              </a:ext>
            </a:extLst>
          </p:cNvPr>
          <p:cNvCxnSpPr>
            <a:cxnSpLocks/>
            <a:stCxn id="313" idx="3"/>
            <a:endCxn id="315" idx="1"/>
          </p:cNvCxnSpPr>
          <p:nvPr/>
        </p:nvCxnSpPr>
        <p:spPr>
          <a:xfrm>
            <a:off x="7015238" y="4128217"/>
            <a:ext cx="739045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ZoneTexte 314">
            <a:extLst>
              <a:ext uri="{FF2B5EF4-FFF2-40B4-BE49-F238E27FC236}">
                <a16:creationId xmlns:a16="http://schemas.microsoft.com/office/drawing/2014/main" id="{FAF1A5EF-8299-5588-DB76-DA13E0D66E92}"/>
              </a:ext>
            </a:extLst>
          </p:cNvPr>
          <p:cNvSpPr txBox="1"/>
          <p:nvPr/>
        </p:nvSpPr>
        <p:spPr>
          <a:xfrm>
            <a:off x="7754283" y="394355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16" name="ZoneTexte 315">
            <a:extLst>
              <a:ext uri="{FF2B5EF4-FFF2-40B4-BE49-F238E27FC236}">
                <a16:creationId xmlns:a16="http://schemas.microsoft.com/office/drawing/2014/main" id="{971BF8D6-25FD-31E6-D751-FC5643845E38}"/>
              </a:ext>
            </a:extLst>
          </p:cNvPr>
          <p:cNvSpPr txBox="1"/>
          <p:nvPr/>
        </p:nvSpPr>
        <p:spPr>
          <a:xfrm>
            <a:off x="6714653" y="449219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cxnSp>
        <p:nvCxnSpPr>
          <p:cNvPr id="317" name="Connecteur droit avec flèche 316">
            <a:extLst>
              <a:ext uri="{FF2B5EF4-FFF2-40B4-BE49-F238E27FC236}">
                <a16:creationId xmlns:a16="http://schemas.microsoft.com/office/drawing/2014/main" id="{A6550776-3271-CF27-514F-15ACE657A667}"/>
              </a:ext>
            </a:extLst>
          </p:cNvPr>
          <p:cNvCxnSpPr>
            <a:cxnSpLocks/>
            <a:stCxn id="316" idx="3"/>
            <a:endCxn id="318" idx="1"/>
          </p:cNvCxnSpPr>
          <p:nvPr/>
        </p:nvCxnSpPr>
        <p:spPr>
          <a:xfrm>
            <a:off x="8091953" y="4676857"/>
            <a:ext cx="67259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ZoneTexte 317">
            <a:extLst>
              <a:ext uri="{FF2B5EF4-FFF2-40B4-BE49-F238E27FC236}">
                <a16:creationId xmlns:a16="http://schemas.microsoft.com/office/drawing/2014/main" id="{C44415A5-3E55-4EE0-0F1B-0E5708F1DE89}"/>
              </a:ext>
            </a:extLst>
          </p:cNvPr>
          <p:cNvSpPr txBox="1"/>
          <p:nvPr/>
        </p:nvSpPr>
        <p:spPr>
          <a:xfrm>
            <a:off x="8764546" y="44921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19" name="ZoneTexte 318">
            <a:extLst>
              <a:ext uri="{FF2B5EF4-FFF2-40B4-BE49-F238E27FC236}">
                <a16:creationId xmlns:a16="http://schemas.microsoft.com/office/drawing/2014/main" id="{C212E96C-4A36-1CC1-E89D-7F855885FC18}"/>
              </a:ext>
            </a:extLst>
          </p:cNvPr>
          <p:cNvSpPr txBox="1"/>
          <p:nvPr/>
        </p:nvSpPr>
        <p:spPr>
          <a:xfrm>
            <a:off x="7754283" y="5634482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cxnSp>
        <p:nvCxnSpPr>
          <p:cNvPr id="320" name="Connecteur droit avec flèche 319">
            <a:extLst>
              <a:ext uri="{FF2B5EF4-FFF2-40B4-BE49-F238E27FC236}">
                <a16:creationId xmlns:a16="http://schemas.microsoft.com/office/drawing/2014/main" id="{A3A6B626-DB26-0805-2123-BED3B322512D}"/>
              </a:ext>
            </a:extLst>
          </p:cNvPr>
          <p:cNvCxnSpPr>
            <a:cxnSpLocks/>
            <a:stCxn id="319" idx="3"/>
            <a:endCxn id="321" idx="1"/>
          </p:cNvCxnSpPr>
          <p:nvPr/>
        </p:nvCxnSpPr>
        <p:spPr>
          <a:xfrm>
            <a:off x="9131583" y="5819148"/>
            <a:ext cx="1827966" cy="5789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ZoneTexte 320">
            <a:extLst>
              <a:ext uri="{FF2B5EF4-FFF2-40B4-BE49-F238E27FC236}">
                <a16:creationId xmlns:a16="http://schemas.microsoft.com/office/drawing/2014/main" id="{E8C16FEB-3FB2-F9B2-C45C-CC35C028F25D}"/>
              </a:ext>
            </a:extLst>
          </p:cNvPr>
          <p:cNvSpPr txBox="1"/>
          <p:nvPr/>
        </p:nvSpPr>
        <p:spPr>
          <a:xfrm>
            <a:off x="10959549" y="56402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22" name="ZoneTexte 321">
            <a:extLst>
              <a:ext uri="{FF2B5EF4-FFF2-40B4-BE49-F238E27FC236}">
                <a16:creationId xmlns:a16="http://schemas.microsoft.com/office/drawing/2014/main" id="{256E249F-8B05-D7A3-D6BE-992B23BF4E1E}"/>
              </a:ext>
            </a:extLst>
          </p:cNvPr>
          <p:cNvSpPr txBox="1"/>
          <p:nvPr/>
        </p:nvSpPr>
        <p:spPr>
          <a:xfrm>
            <a:off x="7784388" y="5095124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Commande</a:t>
            </a:r>
          </a:p>
        </p:txBody>
      </p:sp>
      <p:cxnSp>
        <p:nvCxnSpPr>
          <p:cNvPr id="323" name="Connecteur droit avec flèche 322">
            <a:extLst>
              <a:ext uri="{FF2B5EF4-FFF2-40B4-BE49-F238E27FC236}">
                <a16:creationId xmlns:a16="http://schemas.microsoft.com/office/drawing/2014/main" id="{4D5EC42C-835A-CCC0-5465-B70A1B94FFEF}"/>
              </a:ext>
            </a:extLst>
          </p:cNvPr>
          <p:cNvCxnSpPr>
            <a:cxnSpLocks/>
            <a:stCxn id="322" idx="3"/>
          </p:cNvCxnSpPr>
          <p:nvPr/>
        </p:nvCxnSpPr>
        <p:spPr>
          <a:xfrm>
            <a:off x="9161688" y="5279790"/>
            <a:ext cx="824902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ZoneTexte 323">
            <a:extLst>
              <a:ext uri="{FF2B5EF4-FFF2-40B4-BE49-F238E27FC236}">
                <a16:creationId xmlns:a16="http://schemas.microsoft.com/office/drawing/2014/main" id="{EA314064-D513-5994-F93F-781633AB7E30}"/>
              </a:ext>
            </a:extLst>
          </p:cNvPr>
          <p:cNvSpPr txBox="1"/>
          <p:nvPr/>
        </p:nvSpPr>
        <p:spPr>
          <a:xfrm>
            <a:off x="9936607" y="50951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Livraison</a:t>
            </a:r>
          </a:p>
        </p:txBody>
      </p:sp>
      <p:sp>
        <p:nvSpPr>
          <p:cNvPr id="326" name="ZoneTexte 325">
            <a:extLst>
              <a:ext uri="{FF2B5EF4-FFF2-40B4-BE49-F238E27FC236}">
                <a16:creationId xmlns:a16="http://schemas.microsoft.com/office/drawing/2014/main" id="{7FFBB650-8A1A-E48B-94CA-4942804D70F0}"/>
              </a:ext>
            </a:extLst>
          </p:cNvPr>
          <p:cNvSpPr txBox="1"/>
          <p:nvPr/>
        </p:nvSpPr>
        <p:spPr>
          <a:xfrm>
            <a:off x="11137234" y="1639619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Dim.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19923409-66EB-9FA7-1404-2D3328B96B4D}"/>
              </a:ext>
            </a:extLst>
          </p:cNvPr>
          <p:cNvGrpSpPr/>
          <p:nvPr/>
        </p:nvGrpSpPr>
        <p:grpSpPr>
          <a:xfrm>
            <a:off x="2218140" y="2289257"/>
            <a:ext cx="9347200" cy="387947"/>
            <a:chOff x="2218140" y="2289257"/>
            <a:chExt cx="9347200" cy="387947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D06BA900-F4ED-589F-DDC2-25D77BE683EB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F246277F-EFF5-2874-CB52-F198A9889280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F5EA2C71-289D-03CE-A057-4F87E31E852C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053BD637-C3B5-B2B9-FC28-82AC75558714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F19A000C-2688-47DE-AB32-8D37609628A1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3584D4B5-CEEF-B5CE-AC6E-0FF2FFF16828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8559257F-4D3A-BF6A-7411-E73EBB5DCB51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>
              <a:extLst>
                <a:ext uri="{FF2B5EF4-FFF2-40B4-BE49-F238E27FC236}">
                  <a16:creationId xmlns:a16="http://schemas.microsoft.com/office/drawing/2014/main" id="{7B5BB112-8DBA-F6F0-0BBC-8B26EFE72460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>
              <a:extLst>
                <a:ext uri="{FF2B5EF4-FFF2-40B4-BE49-F238E27FC236}">
                  <a16:creationId xmlns:a16="http://schemas.microsoft.com/office/drawing/2014/main" id="{52C0A9CF-97F3-3E4D-D03D-7BAE9796D8AA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890AE672-260F-B37B-74B9-9E6D01764C2D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B3D42EBC-6C15-855B-4116-D11BD3631779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cteur droit avec flèche 222">
              <a:extLst>
                <a:ext uri="{FF2B5EF4-FFF2-40B4-BE49-F238E27FC236}">
                  <a16:creationId xmlns:a16="http://schemas.microsoft.com/office/drawing/2014/main" id="{75A727E8-EB62-60A1-1D9D-6A6DF40781C6}"/>
                </a:ext>
              </a:extLst>
            </p:cNvPr>
            <p:cNvCxnSpPr>
              <a:cxnSpLocks/>
              <a:stCxn id="221" idx="3"/>
              <a:endCxn id="225" idx="1"/>
            </p:cNvCxnSpPr>
            <p:nvPr/>
          </p:nvCxnSpPr>
          <p:spPr>
            <a:xfrm>
              <a:off x="2826653" y="2289257"/>
              <a:ext cx="1945020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E51CC16B-E755-71DA-73F4-9807B567C14F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5AD2A82B-4B89-9968-F64C-6F4175B8939A}"/>
              </a:ext>
            </a:extLst>
          </p:cNvPr>
          <p:cNvSpPr txBox="1"/>
          <p:nvPr/>
        </p:nvSpPr>
        <p:spPr>
          <a:xfrm>
            <a:off x="1819800" y="1635634"/>
            <a:ext cx="7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Jeudi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AE1D5FC-44DD-9041-E08B-666C90733226}"/>
              </a:ext>
            </a:extLst>
          </p:cNvPr>
          <p:cNvGrpSpPr/>
          <p:nvPr/>
        </p:nvGrpSpPr>
        <p:grpSpPr>
          <a:xfrm>
            <a:off x="2186453" y="3709555"/>
            <a:ext cx="9347200" cy="284480"/>
            <a:chOff x="2218140" y="2392724"/>
            <a:chExt cx="9347200" cy="284480"/>
          </a:xfrm>
        </p:grpSpPr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A7D31731-A901-A988-7DCF-86532EE10FA3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A3ADC6C2-2507-683C-A1C1-AC74B783728B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>
              <a:extLst>
                <a:ext uri="{FF2B5EF4-FFF2-40B4-BE49-F238E27FC236}">
                  <a16:creationId xmlns:a16="http://schemas.microsoft.com/office/drawing/2014/main" id="{0FD40E73-4F93-3037-6AE2-E5F1976DEDFA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cteur droit 182">
              <a:extLst>
                <a:ext uri="{FF2B5EF4-FFF2-40B4-BE49-F238E27FC236}">
                  <a16:creationId xmlns:a16="http://schemas.microsoft.com/office/drawing/2014/main" id="{DEAF1609-D249-8659-D656-EBC93559C6B4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cteur droit 183">
              <a:extLst>
                <a:ext uri="{FF2B5EF4-FFF2-40B4-BE49-F238E27FC236}">
                  <a16:creationId xmlns:a16="http://schemas.microsoft.com/office/drawing/2014/main" id="{73CFE5F3-DAF0-2669-C812-4C89B8921D01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cteur droit 184">
              <a:extLst>
                <a:ext uri="{FF2B5EF4-FFF2-40B4-BE49-F238E27FC236}">
                  <a16:creationId xmlns:a16="http://schemas.microsoft.com/office/drawing/2014/main" id="{A1559185-02C1-ADBC-9EF8-7B7E57E033EB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cteur droit 186">
              <a:extLst>
                <a:ext uri="{FF2B5EF4-FFF2-40B4-BE49-F238E27FC236}">
                  <a16:creationId xmlns:a16="http://schemas.microsoft.com/office/drawing/2014/main" id="{8D269EF1-B18A-4449-0545-40B361A84C84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1DB636A5-58C4-6A86-8CF6-FB1041E14191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cteur droit 190">
              <a:extLst>
                <a:ext uri="{FF2B5EF4-FFF2-40B4-BE49-F238E27FC236}">
                  <a16:creationId xmlns:a16="http://schemas.microsoft.com/office/drawing/2014/main" id="{8D50277B-0913-ED3B-CFB9-94560BA5408E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cteur droit 192">
              <a:extLst>
                <a:ext uri="{FF2B5EF4-FFF2-40B4-BE49-F238E27FC236}">
                  <a16:creationId xmlns:a16="http://schemas.microsoft.com/office/drawing/2014/main" id="{491D73B7-D644-1463-69D4-4A8C4A87A3D0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EC040DC6-C5D1-2706-BCF8-055DAE159D86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cteur droit 198">
              <a:extLst>
                <a:ext uri="{FF2B5EF4-FFF2-40B4-BE49-F238E27FC236}">
                  <a16:creationId xmlns:a16="http://schemas.microsoft.com/office/drawing/2014/main" id="{B5948A52-41E3-EC86-CD1B-87EFC1C3365F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e 199">
            <a:extLst>
              <a:ext uri="{FF2B5EF4-FFF2-40B4-BE49-F238E27FC236}">
                <a16:creationId xmlns:a16="http://schemas.microsoft.com/office/drawing/2014/main" id="{79D40C7A-1762-0C62-CB22-D916BE70DA4A}"/>
              </a:ext>
            </a:extLst>
          </p:cNvPr>
          <p:cNvGrpSpPr/>
          <p:nvPr/>
        </p:nvGrpSpPr>
        <p:grpSpPr>
          <a:xfrm>
            <a:off x="2193654" y="4267163"/>
            <a:ext cx="9347200" cy="284480"/>
            <a:chOff x="2218140" y="2392724"/>
            <a:chExt cx="9347200" cy="284480"/>
          </a:xfrm>
        </p:grpSpPr>
        <p:cxnSp>
          <p:nvCxnSpPr>
            <p:cNvPr id="201" name="Connecteur droit 200">
              <a:extLst>
                <a:ext uri="{FF2B5EF4-FFF2-40B4-BE49-F238E27FC236}">
                  <a16:creationId xmlns:a16="http://schemas.microsoft.com/office/drawing/2014/main" id="{3F1C5F29-FCC5-F5FE-E432-A9E84DE18259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cteur droit 202">
              <a:extLst>
                <a:ext uri="{FF2B5EF4-FFF2-40B4-BE49-F238E27FC236}">
                  <a16:creationId xmlns:a16="http://schemas.microsoft.com/office/drawing/2014/main" id="{0464FE4C-7FAC-59F5-D1AB-2903DB738BA3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cteur droit 221">
              <a:extLst>
                <a:ext uri="{FF2B5EF4-FFF2-40B4-BE49-F238E27FC236}">
                  <a16:creationId xmlns:a16="http://schemas.microsoft.com/office/drawing/2014/main" id="{B36FD5A4-9335-EA89-78DD-D5D4AE848B74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cteur droit 223">
              <a:extLst>
                <a:ext uri="{FF2B5EF4-FFF2-40B4-BE49-F238E27FC236}">
                  <a16:creationId xmlns:a16="http://schemas.microsoft.com/office/drawing/2014/main" id="{2D7C20C8-D85A-C1E1-4037-D76BA70B3A10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cteur droit 225">
              <a:extLst>
                <a:ext uri="{FF2B5EF4-FFF2-40B4-BE49-F238E27FC236}">
                  <a16:creationId xmlns:a16="http://schemas.microsoft.com/office/drawing/2014/main" id="{B7CBE59B-307F-8FD7-99F2-80B51FF62AFB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cteur droit 226">
              <a:extLst>
                <a:ext uri="{FF2B5EF4-FFF2-40B4-BE49-F238E27FC236}">
                  <a16:creationId xmlns:a16="http://schemas.microsoft.com/office/drawing/2014/main" id="{B8F9A601-B158-88D1-DA6D-30F7B1932897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cteur droit 288">
              <a:extLst>
                <a:ext uri="{FF2B5EF4-FFF2-40B4-BE49-F238E27FC236}">
                  <a16:creationId xmlns:a16="http://schemas.microsoft.com/office/drawing/2014/main" id="{D7142965-0EA6-C0AF-6F58-7FCE4D5DC615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necteur droit 289">
              <a:extLst>
                <a:ext uri="{FF2B5EF4-FFF2-40B4-BE49-F238E27FC236}">
                  <a16:creationId xmlns:a16="http://schemas.microsoft.com/office/drawing/2014/main" id="{3F736431-462E-9394-51A4-C799EF4831A4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onnecteur droit 290">
              <a:extLst>
                <a:ext uri="{FF2B5EF4-FFF2-40B4-BE49-F238E27FC236}">
                  <a16:creationId xmlns:a16="http://schemas.microsoft.com/office/drawing/2014/main" id="{04D76770-5AF8-A88E-8C8D-319E99C684E1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necteur droit 292">
              <a:extLst>
                <a:ext uri="{FF2B5EF4-FFF2-40B4-BE49-F238E27FC236}">
                  <a16:creationId xmlns:a16="http://schemas.microsoft.com/office/drawing/2014/main" id="{9B05E403-CCBE-4555-5B91-0A2C40A96CD9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necteur droit 294">
              <a:extLst>
                <a:ext uri="{FF2B5EF4-FFF2-40B4-BE49-F238E27FC236}">
                  <a16:creationId xmlns:a16="http://schemas.microsoft.com/office/drawing/2014/main" id="{58B7BB29-8FC4-662B-F761-AE909E23F97D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necteur droit 298">
              <a:extLst>
                <a:ext uri="{FF2B5EF4-FFF2-40B4-BE49-F238E27FC236}">
                  <a16:creationId xmlns:a16="http://schemas.microsoft.com/office/drawing/2014/main" id="{FD63B87D-7F96-A4E1-FC87-6649FCDC398D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e 300">
            <a:extLst>
              <a:ext uri="{FF2B5EF4-FFF2-40B4-BE49-F238E27FC236}">
                <a16:creationId xmlns:a16="http://schemas.microsoft.com/office/drawing/2014/main" id="{610C79E7-5A4C-B24B-6703-44DB7B2BF7A3}"/>
              </a:ext>
            </a:extLst>
          </p:cNvPr>
          <p:cNvGrpSpPr/>
          <p:nvPr/>
        </p:nvGrpSpPr>
        <p:grpSpPr>
          <a:xfrm>
            <a:off x="2193654" y="4776371"/>
            <a:ext cx="9347200" cy="284480"/>
            <a:chOff x="2218140" y="2392724"/>
            <a:chExt cx="9347200" cy="284480"/>
          </a:xfrm>
        </p:grpSpPr>
        <p:cxnSp>
          <p:nvCxnSpPr>
            <p:cNvPr id="305" name="Connecteur droit 304">
              <a:extLst>
                <a:ext uri="{FF2B5EF4-FFF2-40B4-BE49-F238E27FC236}">
                  <a16:creationId xmlns:a16="http://schemas.microsoft.com/office/drawing/2014/main" id="{84446DDA-7A7C-A277-B802-59637251D39E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necteur droit 305">
              <a:extLst>
                <a:ext uri="{FF2B5EF4-FFF2-40B4-BE49-F238E27FC236}">
                  <a16:creationId xmlns:a16="http://schemas.microsoft.com/office/drawing/2014/main" id="{A76CE074-B5F4-CFFE-71E7-F992F06E9DB3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Connecteur droit 306">
              <a:extLst>
                <a:ext uri="{FF2B5EF4-FFF2-40B4-BE49-F238E27FC236}">
                  <a16:creationId xmlns:a16="http://schemas.microsoft.com/office/drawing/2014/main" id="{34BC9675-90E0-13A9-02CA-2F36840ED40B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Connecteur droit 307">
              <a:extLst>
                <a:ext uri="{FF2B5EF4-FFF2-40B4-BE49-F238E27FC236}">
                  <a16:creationId xmlns:a16="http://schemas.microsoft.com/office/drawing/2014/main" id="{87A38999-63D3-3789-6010-1923E9DBB26B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necteur droit 311">
              <a:extLst>
                <a:ext uri="{FF2B5EF4-FFF2-40B4-BE49-F238E27FC236}">
                  <a16:creationId xmlns:a16="http://schemas.microsoft.com/office/drawing/2014/main" id="{869B99E5-5289-EA3E-4B90-64E79273495D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necteur droit 324">
              <a:extLst>
                <a:ext uri="{FF2B5EF4-FFF2-40B4-BE49-F238E27FC236}">
                  <a16:creationId xmlns:a16="http://schemas.microsoft.com/office/drawing/2014/main" id="{1A039C23-4397-DCDA-06DF-3613A3E40B88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Connecteur droit 326">
              <a:extLst>
                <a:ext uri="{FF2B5EF4-FFF2-40B4-BE49-F238E27FC236}">
                  <a16:creationId xmlns:a16="http://schemas.microsoft.com/office/drawing/2014/main" id="{7FEC8CF6-9569-F4F9-9421-637C708E1A07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Connecteur droit 327">
              <a:extLst>
                <a:ext uri="{FF2B5EF4-FFF2-40B4-BE49-F238E27FC236}">
                  <a16:creationId xmlns:a16="http://schemas.microsoft.com/office/drawing/2014/main" id="{D4F646C5-D11F-713D-C911-68092016F5E3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Connecteur droit 328">
              <a:extLst>
                <a:ext uri="{FF2B5EF4-FFF2-40B4-BE49-F238E27FC236}">
                  <a16:creationId xmlns:a16="http://schemas.microsoft.com/office/drawing/2014/main" id="{16C85AFB-6E62-FC21-1DD8-1D29FE9CBB18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Connecteur droit 329">
              <a:extLst>
                <a:ext uri="{FF2B5EF4-FFF2-40B4-BE49-F238E27FC236}">
                  <a16:creationId xmlns:a16="http://schemas.microsoft.com/office/drawing/2014/main" id="{19FF31E1-2CE7-756E-7238-BE8F78912DA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Connecteur droit 330">
              <a:extLst>
                <a:ext uri="{FF2B5EF4-FFF2-40B4-BE49-F238E27FC236}">
                  <a16:creationId xmlns:a16="http://schemas.microsoft.com/office/drawing/2014/main" id="{5B71FA73-9CEF-6161-7D20-3B68D61F60C6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Connecteur droit 332">
              <a:extLst>
                <a:ext uri="{FF2B5EF4-FFF2-40B4-BE49-F238E27FC236}">
                  <a16:creationId xmlns:a16="http://schemas.microsoft.com/office/drawing/2014/main" id="{A2A82FB4-1C0E-B172-B11C-6240F48461B7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4" name="Groupe 333">
            <a:extLst>
              <a:ext uri="{FF2B5EF4-FFF2-40B4-BE49-F238E27FC236}">
                <a16:creationId xmlns:a16="http://schemas.microsoft.com/office/drawing/2014/main" id="{F683979A-2CAB-F0AA-491A-E805B1153E65}"/>
              </a:ext>
            </a:extLst>
          </p:cNvPr>
          <p:cNvGrpSpPr/>
          <p:nvPr/>
        </p:nvGrpSpPr>
        <p:grpSpPr>
          <a:xfrm>
            <a:off x="2193654" y="5428160"/>
            <a:ext cx="9347200" cy="284480"/>
            <a:chOff x="2218140" y="2392724"/>
            <a:chExt cx="9347200" cy="284480"/>
          </a:xfrm>
        </p:grpSpPr>
        <p:cxnSp>
          <p:nvCxnSpPr>
            <p:cNvPr id="335" name="Connecteur droit 334">
              <a:extLst>
                <a:ext uri="{FF2B5EF4-FFF2-40B4-BE49-F238E27FC236}">
                  <a16:creationId xmlns:a16="http://schemas.microsoft.com/office/drawing/2014/main" id="{2D27AB1A-2033-32A1-1B26-0C06B50A6B13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Connecteur droit 335">
              <a:extLst>
                <a:ext uri="{FF2B5EF4-FFF2-40B4-BE49-F238E27FC236}">
                  <a16:creationId xmlns:a16="http://schemas.microsoft.com/office/drawing/2014/main" id="{4CD996A3-FD4F-2C57-A418-100607C76AD8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Connecteur droit 336">
              <a:extLst>
                <a:ext uri="{FF2B5EF4-FFF2-40B4-BE49-F238E27FC236}">
                  <a16:creationId xmlns:a16="http://schemas.microsoft.com/office/drawing/2014/main" id="{10D04EA3-BA0B-1DE3-E2F6-F8B7108D7F66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Connecteur droit 337">
              <a:extLst>
                <a:ext uri="{FF2B5EF4-FFF2-40B4-BE49-F238E27FC236}">
                  <a16:creationId xmlns:a16="http://schemas.microsoft.com/office/drawing/2014/main" id="{135C6B93-675F-5AB8-4C9F-F1F9DEAB3628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Connecteur droit 338">
              <a:extLst>
                <a:ext uri="{FF2B5EF4-FFF2-40B4-BE49-F238E27FC236}">
                  <a16:creationId xmlns:a16="http://schemas.microsoft.com/office/drawing/2014/main" id="{6D47000C-60F5-B080-F618-EA3CADCE2F26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Connecteur droit 339">
              <a:extLst>
                <a:ext uri="{FF2B5EF4-FFF2-40B4-BE49-F238E27FC236}">
                  <a16:creationId xmlns:a16="http://schemas.microsoft.com/office/drawing/2014/main" id="{6A949DE1-1370-B419-6B25-6D6F928EFF78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Connecteur droit 340">
              <a:extLst>
                <a:ext uri="{FF2B5EF4-FFF2-40B4-BE49-F238E27FC236}">
                  <a16:creationId xmlns:a16="http://schemas.microsoft.com/office/drawing/2014/main" id="{DEC82060-8532-41C5-16BD-8B53F5CD52A8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Connecteur droit 341">
              <a:extLst>
                <a:ext uri="{FF2B5EF4-FFF2-40B4-BE49-F238E27FC236}">
                  <a16:creationId xmlns:a16="http://schemas.microsoft.com/office/drawing/2014/main" id="{1C77E1D1-2FB0-82BF-AEDA-735FC84A832A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Connecteur droit 342">
              <a:extLst>
                <a:ext uri="{FF2B5EF4-FFF2-40B4-BE49-F238E27FC236}">
                  <a16:creationId xmlns:a16="http://schemas.microsoft.com/office/drawing/2014/main" id="{ED894E6A-63E1-F786-402D-EF0133B2BF11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Connecteur droit 343">
              <a:extLst>
                <a:ext uri="{FF2B5EF4-FFF2-40B4-BE49-F238E27FC236}">
                  <a16:creationId xmlns:a16="http://schemas.microsoft.com/office/drawing/2014/main" id="{8E3A78C9-0A9D-B433-B096-2642BF75CA2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Connecteur droit 344">
              <a:extLst>
                <a:ext uri="{FF2B5EF4-FFF2-40B4-BE49-F238E27FC236}">
                  <a16:creationId xmlns:a16="http://schemas.microsoft.com/office/drawing/2014/main" id="{566E498F-CC1D-3359-B5BB-48C8963ABC2E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Connecteur droit 346">
              <a:extLst>
                <a:ext uri="{FF2B5EF4-FFF2-40B4-BE49-F238E27FC236}">
                  <a16:creationId xmlns:a16="http://schemas.microsoft.com/office/drawing/2014/main" id="{99E792F7-FED4-A31C-5171-B574C64BAB74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e 347">
            <a:extLst>
              <a:ext uri="{FF2B5EF4-FFF2-40B4-BE49-F238E27FC236}">
                <a16:creationId xmlns:a16="http://schemas.microsoft.com/office/drawing/2014/main" id="{DB06D49A-CA5A-618B-3ECE-784235463F47}"/>
              </a:ext>
            </a:extLst>
          </p:cNvPr>
          <p:cNvGrpSpPr/>
          <p:nvPr/>
        </p:nvGrpSpPr>
        <p:grpSpPr>
          <a:xfrm>
            <a:off x="2193654" y="5911695"/>
            <a:ext cx="9347200" cy="284480"/>
            <a:chOff x="2218140" y="2392724"/>
            <a:chExt cx="9347200" cy="284480"/>
          </a:xfrm>
        </p:grpSpPr>
        <p:cxnSp>
          <p:nvCxnSpPr>
            <p:cNvPr id="349" name="Connecteur droit 348">
              <a:extLst>
                <a:ext uri="{FF2B5EF4-FFF2-40B4-BE49-F238E27FC236}">
                  <a16:creationId xmlns:a16="http://schemas.microsoft.com/office/drawing/2014/main" id="{33D27F96-022B-AA71-BFE3-7F6A18153AD4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Connecteur droit 349">
              <a:extLst>
                <a:ext uri="{FF2B5EF4-FFF2-40B4-BE49-F238E27FC236}">
                  <a16:creationId xmlns:a16="http://schemas.microsoft.com/office/drawing/2014/main" id="{91C37FE8-9351-919D-3E0F-BC9D65D6607D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Connecteur droit 350">
              <a:extLst>
                <a:ext uri="{FF2B5EF4-FFF2-40B4-BE49-F238E27FC236}">
                  <a16:creationId xmlns:a16="http://schemas.microsoft.com/office/drawing/2014/main" id="{830FA06B-D973-A6C1-BFFC-E81056E55577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Connecteur droit 351">
              <a:extLst>
                <a:ext uri="{FF2B5EF4-FFF2-40B4-BE49-F238E27FC236}">
                  <a16:creationId xmlns:a16="http://schemas.microsoft.com/office/drawing/2014/main" id="{F3B56EFB-1953-291D-530B-1DDBD7106EE7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Connecteur droit 352">
              <a:extLst>
                <a:ext uri="{FF2B5EF4-FFF2-40B4-BE49-F238E27FC236}">
                  <a16:creationId xmlns:a16="http://schemas.microsoft.com/office/drawing/2014/main" id="{2552DA5C-0D92-6E98-1E48-0F1AD2EE985D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Connecteur droit 353">
              <a:extLst>
                <a:ext uri="{FF2B5EF4-FFF2-40B4-BE49-F238E27FC236}">
                  <a16:creationId xmlns:a16="http://schemas.microsoft.com/office/drawing/2014/main" id="{A3964EF1-32DA-06C5-52F4-DEAA31F3E720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Connecteur droit 354">
              <a:extLst>
                <a:ext uri="{FF2B5EF4-FFF2-40B4-BE49-F238E27FC236}">
                  <a16:creationId xmlns:a16="http://schemas.microsoft.com/office/drawing/2014/main" id="{35857178-04D9-8608-74A9-BC91D0161626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Connecteur droit 355">
              <a:extLst>
                <a:ext uri="{FF2B5EF4-FFF2-40B4-BE49-F238E27FC236}">
                  <a16:creationId xmlns:a16="http://schemas.microsoft.com/office/drawing/2014/main" id="{2EB914BE-69AC-E4E9-7105-6EB17BF3CD98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Connecteur droit 356">
              <a:extLst>
                <a:ext uri="{FF2B5EF4-FFF2-40B4-BE49-F238E27FC236}">
                  <a16:creationId xmlns:a16="http://schemas.microsoft.com/office/drawing/2014/main" id="{278716A9-E94D-8470-D928-0BA01A160F38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onnecteur droit 357">
              <a:extLst>
                <a:ext uri="{FF2B5EF4-FFF2-40B4-BE49-F238E27FC236}">
                  <a16:creationId xmlns:a16="http://schemas.microsoft.com/office/drawing/2014/main" id="{529F5E52-82FF-88C6-974F-EAE1E46BC2A0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Connecteur droit 358">
              <a:extLst>
                <a:ext uri="{FF2B5EF4-FFF2-40B4-BE49-F238E27FC236}">
                  <a16:creationId xmlns:a16="http://schemas.microsoft.com/office/drawing/2014/main" id="{A2D597BA-2736-273E-CEA1-25414D3B19DE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Connecteur droit 360">
              <a:extLst>
                <a:ext uri="{FF2B5EF4-FFF2-40B4-BE49-F238E27FC236}">
                  <a16:creationId xmlns:a16="http://schemas.microsoft.com/office/drawing/2014/main" id="{DDEC317F-3DA0-72E7-8341-8682E3AF493E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e 361">
            <a:extLst>
              <a:ext uri="{FF2B5EF4-FFF2-40B4-BE49-F238E27FC236}">
                <a16:creationId xmlns:a16="http://schemas.microsoft.com/office/drawing/2014/main" id="{D4F86520-1138-BCD0-A371-F2DB100F92F5}"/>
              </a:ext>
            </a:extLst>
          </p:cNvPr>
          <p:cNvGrpSpPr/>
          <p:nvPr/>
        </p:nvGrpSpPr>
        <p:grpSpPr>
          <a:xfrm>
            <a:off x="2193654" y="3188567"/>
            <a:ext cx="9347200" cy="284480"/>
            <a:chOff x="2218140" y="2392724"/>
            <a:chExt cx="9347200" cy="284480"/>
          </a:xfrm>
        </p:grpSpPr>
        <p:cxnSp>
          <p:nvCxnSpPr>
            <p:cNvPr id="363" name="Connecteur droit 362">
              <a:extLst>
                <a:ext uri="{FF2B5EF4-FFF2-40B4-BE49-F238E27FC236}">
                  <a16:creationId xmlns:a16="http://schemas.microsoft.com/office/drawing/2014/main" id="{21BB8FFD-4ECD-EEAD-5B0C-544D3C9C9694}"/>
                </a:ext>
              </a:extLst>
            </p:cNvPr>
            <p:cNvCxnSpPr>
              <a:cxnSpLocks/>
            </p:cNvCxnSpPr>
            <p:nvPr/>
          </p:nvCxnSpPr>
          <p:spPr>
            <a:xfrm>
              <a:off x="2238902" y="2534964"/>
              <a:ext cx="930611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Connecteur droit 363">
              <a:extLst>
                <a:ext uri="{FF2B5EF4-FFF2-40B4-BE49-F238E27FC236}">
                  <a16:creationId xmlns:a16="http://schemas.microsoft.com/office/drawing/2014/main" id="{7C30217B-24B9-F3C8-F36E-20213982951D}"/>
                </a:ext>
              </a:extLst>
            </p:cNvPr>
            <p:cNvCxnSpPr/>
            <p:nvPr/>
          </p:nvCxnSpPr>
          <p:spPr>
            <a:xfrm>
              <a:off x="2218140" y="2405976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Connecteur droit 364">
              <a:extLst>
                <a:ext uri="{FF2B5EF4-FFF2-40B4-BE49-F238E27FC236}">
                  <a16:creationId xmlns:a16="http://schemas.microsoft.com/office/drawing/2014/main" id="{A6892002-0543-B6BA-3882-443E823B8D4F}"/>
                </a:ext>
              </a:extLst>
            </p:cNvPr>
            <p:cNvCxnSpPr>
              <a:cxnSpLocks/>
            </p:cNvCxnSpPr>
            <p:nvPr/>
          </p:nvCxnSpPr>
          <p:spPr>
            <a:xfrm>
              <a:off x="3695369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Connecteur droit 365">
              <a:extLst>
                <a:ext uri="{FF2B5EF4-FFF2-40B4-BE49-F238E27FC236}">
                  <a16:creationId xmlns:a16="http://schemas.microsoft.com/office/drawing/2014/main" id="{7A61D37E-F5CA-4D2C-0B5A-DCE0695A831D}"/>
                </a:ext>
              </a:extLst>
            </p:cNvPr>
            <p:cNvCxnSpPr>
              <a:cxnSpLocks/>
            </p:cNvCxnSpPr>
            <p:nvPr/>
          </p:nvCxnSpPr>
          <p:spPr>
            <a:xfrm>
              <a:off x="4575091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necteur droit 366">
              <a:extLst>
                <a:ext uri="{FF2B5EF4-FFF2-40B4-BE49-F238E27FC236}">
                  <a16:creationId xmlns:a16="http://schemas.microsoft.com/office/drawing/2014/main" id="{D3F9C1B5-AB37-EB2D-9686-387B127D6501}"/>
                </a:ext>
              </a:extLst>
            </p:cNvPr>
            <p:cNvCxnSpPr>
              <a:cxnSpLocks/>
            </p:cNvCxnSpPr>
            <p:nvPr/>
          </p:nvCxnSpPr>
          <p:spPr>
            <a:xfrm>
              <a:off x="5457668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Connecteur droit 367">
              <a:extLst>
                <a:ext uri="{FF2B5EF4-FFF2-40B4-BE49-F238E27FC236}">
                  <a16:creationId xmlns:a16="http://schemas.microsoft.com/office/drawing/2014/main" id="{E77030FB-9015-08D5-2278-A8E974C302E3}"/>
                </a:ext>
              </a:extLst>
            </p:cNvPr>
            <p:cNvCxnSpPr>
              <a:cxnSpLocks/>
            </p:cNvCxnSpPr>
            <p:nvPr/>
          </p:nvCxnSpPr>
          <p:spPr>
            <a:xfrm>
              <a:off x="631262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Connecteur droit 368">
              <a:extLst>
                <a:ext uri="{FF2B5EF4-FFF2-40B4-BE49-F238E27FC236}">
                  <a16:creationId xmlns:a16="http://schemas.microsoft.com/office/drawing/2014/main" id="{50A4C8BC-2CF6-2867-30DE-789E3921A7E6}"/>
                </a:ext>
              </a:extLst>
            </p:cNvPr>
            <p:cNvCxnSpPr>
              <a:cxnSpLocks/>
            </p:cNvCxnSpPr>
            <p:nvPr/>
          </p:nvCxnSpPr>
          <p:spPr>
            <a:xfrm>
              <a:off x="736926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necteur droit 369">
              <a:extLst>
                <a:ext uri="{FF2B5EF4-FFF2-40B4-BE49-F238E27FC236}">
                  <a16:creationId xmlns:a16="http://schemas.microsoft.com/office/drawing/2014/main" id="{35E695A0-B026-31B0-F32A-1D78D7DBB339}"/>
                </a:ext>
              </a:extLst>
            </p:cNvPr>
            <p:cNvCxnSpPr>
              <a:cxnSpLocks/>
            </p:cNvCxnSpPr>
            <p:nvPr/>
          </p:nvCxnSpPr>
          <p:spPr>
            <a:xfrm>
              <a:off x="840558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Connecteur droit 370">
              <a:extLst>
                <a:ext uri="{FF2B5EF4-FFF2-40B4-BE49-F238E27FC236}">
                  <a16:creationId xmlns:a16="http://schemas.microsoft.com/office/drawing/2014/main" id="{5DA06245-A8FB-871C-CC7D-CC45407FF26B}"/>
                </a:ext>
              </a:extLst>
            </p:cNvPr>
            <p:cNvCxnSpPr>
              <a:cxnSpLocks/>
            </p:cNvCxnSpPr>
            <p:nvPr/>
          </p:nvCxnSpPr>
          <p:spPr>
            <a:xfrm>
              <a:off x="9431740" y="239272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necteur droit 371">
              <a:extLst>
                <a:ext uri="{FF2B5EF4-FFF2-40B4-BE49-F238E27FC236}">
                  <a16:creationId xmlns:a16="http://schemas.microsoft.com/office/drawing/2014/main" id="{050E9181-E683-34EA-FD16-546F21A0AE69}"/>
                </a:ext>
              </a:extLst>
            </p:cNvPr>
            <p:cNvCxnSpPr>
              <a:cxnSpLocks/>
            </p:cNvCxnSpPr>
            <p:nvPr/>
          </p:nvCxnSpPr>
          <p:spPr>
            <a:xfrm>
              <a:off x="10478220" y="241304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necteur droit 372">
              <a:extLst>
                <a:ext uri="{FF2B5EF4-FFF2-40B4-BE49-F238E27FC236}">
                  <a16:creationId xmlns:a16="http://schemas.microsoft.com/office/drawing/2014/main" id="{5D16A7E6-9399-5232-708A-A7EA3BD5189A}"/>
                </a:ext>
              </a:extLst>
            </p:cNvPr>
            <p:cNvCxnSpPr>
              <a:cxnSpLocks/>
            </p:cNvCxnSpPr>
            <p:nvPr/>
          </p:nvCxnSpPr>
          <p:spPr>
            <a:xfrm>
              <a:off x="11565340" y="2402884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Connecteur droit 374">
              <a:extLst>
                <a:ext uri="{FF2B5EF4-FFF2-40B4-BE49-F238E27FC236}">
                  <a16:creationId xmlns:a16="http://schemas.microsoft.com/office/drawing/2014/main" id="{69D0DB94-3765-52B9-7035-7F6D695A3591}"/>
                </a:ext>
              </a:extLst>
            </p:cNvPr>
            <p:cNvCxnSpPr/>
            <p:nvPr/>
          </p:nvCxnSpPr>
          <p:spPr>
            <a:xfrm>
              <a:off x="2929758" y="2399679"/>
              <a:ext cx="0" cy="2641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5" name="Connecteur droit avec flèche 204">
            <a:extLst>
              <a:ext uri="{FF2B5EF4-FFF2-40B4-BE49-F238E27FC236}">
                <a16:creationId xmlns:a16="http://schemas.microsoft.com/office/drawing/2014/main" id="{AA7ADF1A-3814-A1FE-23D7-0BB1D7763073}"/>
              </a:ext>
            </a:extLst>
          </p:cNvPr>
          <p:cNvCxnSpPr>
            <a:cxnSpLocks/>
          </p:cNvCxnSpPr>
          <p:nvPr/>
        </p:nvCxnSpPr>
        <p:spPr>
          <a:xfrm>
            <a:off x="6096000" y="3616386"/>
            <a:ext cx="67259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necteur droit avec flèche 206">
            <a:extLst>
              <a:ext uri="{FF2B5EF4-FFF2-40B4-BE49-F238E27FC236}">
                <a16:creationId xmlns:a16="http://schemas.microsoft.com/office/drawing/2014/main" id="{DAE9C450-EFD4-F08D-B0F8-85F1707F3F3A}"/>
              </a:ext>
            </a:extLst>
          </p:cNvPr>
          <p:cNvCxnSpPr>
            <a:cxnSpLocks/>
          </p:cNvCxnSpPr>
          <p:nvPr/>
        </p:nvCxnSpPr>
        <p:spPr>
          <a:xfrm>
            <a:off x="3701782" y="3007772"/>
            <a:ext cx="1945020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587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ED05A-7A9E-6132-5AB6-50844E018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2A3F9715-2CEB-2E00-4184-4B9E6634C0C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16" imgH="416" progId="TCLayout.ActiveDocument.1">
                  <p:embed/>
                </p:oleObj>
              </mc:Choice>
              <mc:Fallback>
                <p:oleObj name="think-cell Slide" r:id="rId3" imgW="416" imgH="416" progId="TCLayout.ActiveDocument.1">
                  <p:embed/>
                  <p:pic>
                    <p:nvPicPr>
                      <p:cNvPr id="9" name="Objet 8" hidden="1">
                        <a:extLst>
                          <a:ext uri="{FF2B5EF4-FFF2-40B4-BE49-F238E27FC236}">
                            <a16:creationId xmlns:a16="http://schemas.microsoft.com/office/drawing/2014/main" id="{C02E713E-4F2E-4560-B628-DDE43DF4E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049EDE-5384-E175-36B4-43034CFA1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DD82DA-BDC6-3848-2712-F14DEB29DFA2}"/>
              </a:ext>
            </a:extLst>
          </p:cNvPr>
          <p:cNvSpPr>
            <a:spLocks/>
          </p:cNvSpPr>
          <p:nvPr/>
        </p:nvSpPr>
        <p:spPr>
          <a:xfrm>
            <a:off x="9896" y="985711"/>
            <a:ext cx="12193105" cy="519839"/>
          </a:xfrm>
          <a:prstGeom prst="rect">
            <a:avLst/>
          </a:prstGeom>
          <a:solidFill>
            <a:srgbClr val="154195"/>
          </a:solidFill>
          <a:ln w="15875" cap="flat" cmpd="sng" algn="ctr">
            <a:solidFill>
              <a:srgbClr val="15419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20" tIns="60960" rIns="121920" bIns="60960" rtlCol="0" anchor="ctr"/>
          <a:lstStyle/>
          <a:p>
            <a:pPr lvl="2" defTabSz="342891">
              <a:defRPr/>
            </a:pPr>
            <a:r>
              <a:rPr lang="fr-FR" sz="1333" kern="0" dirty="0">
                <a:solidFill>
                  <a:prstClr val="white"/>
                </a:solidFill>
                <a:latin typeface="+mj-lt"/>
              </a:rPr>
              <a:t> </a:t>
            </a:r>
            <a:r>
              <a:rPr lang="fr-FR" kern="0" dirty="0">
                <a:solidFill>
                  <a:prstClr val="white"/>
                </a:solidFill>
                <a:latin typeface="Arial"/>
              </a:rPr>
              <a:t>Travaux du Restaurant Administratif</a:t>
            </a:r>
          </a:p>
        </p:txBody>
      </p:sp>
      <p:grpSp>
        <p:nvGrpSpPr>
          <p:cNvPr id="5" name="Graphic 2 [2]" hidden="1">
            <a:extLst>
              <a:ext uri="{FF2B5EF4-FFF2-40B4-BE49-F238E27FC236}">
                <a16:creationId xmlns:a16="http://schemas.microsoft.com/office/drawing/2014/main" id="{6F012024-5D2E-749E-F6CB-6CE9850B7E00}"/>
              </a:ext>
            </a:extLst>
          </p:cNvPr>
          <p:cNvGrpSpPr/>
          <p:nvPr/>
        </p:nvGrpSpPr>
        <p:grpSpPr>
          <a:xfrm>
            <a:off x="2126694" y="3134464"/>
            <a:ext cx="2054097" cy="2054097"/>
            <a:chOff x="1595020" y="2350847"/>
            <a:chExt cx="1540573" cy="1540573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AAC80ED-9020-601F-211A-818F3D57C092}"/>
                </a:ext>
              </a:extLst>
            </p:cNvPr>
            <p:cNvSpPr/>
            <p:nvPr/>
          </p:nvSpPr>
          <p:spPr>
            <a:xfrm>
              <a:off x="1595020" y="2350847"/>
              <a:ext cx="1540573" cy="1540573"/>
            </a:xfrm>
            <a:custGeom>
              <a:avLst/>
              <a:gdLst>
                <a:gd name="connsiteX0" fmla="*/ 1535430 w 1540573"/>
                <a:gd name="connsiteY0" fmla="*/ 858574 h 1540573"/>
                <a:gd name="connsiteX1" fmla="*/ 1540574 w 1540573"/>
                <a:gd name="connsiteY1" fmla="*/ 770468 h 1540573"/>
                <a:gd name="connsiteX2" fmla="*/ 770468 w 1540573"/>
                <a:gd name="connsiteY2" fmla="*/ 0 h 1540573"/>
                <a:gd name="connsiteX3" fmla="*/ 0 w 1540573"/>
                <a:gd name="connsiteY3" fmla="*/ 770105 h 1540573"/>
                <a:gd name="connsiteX4" fmla="*/ 770106 w 1540573"/>
                <a:gd name="connsiteY4" fmla="*/ 1540574 h 1540573"/>
                <a:gd name="connsiteX5" fmla="*/ 1095089 w 1540573"/>
                <a:gd name="connsiteY5" fmla="*/ 1468746 h 1540573"/>
                <a:gd name="connsiteX6" fmla="*/ 1535430 w 1540573"/>
                <a:gd name="connsiteY6" fmla="*/ 858574 h 154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3">
                  <a:moveTo>
                    <a:pt x="1535430" y="858574"/>
                  </a:moveTo>
                  <a:cubicBezTo>
                    <a:pt x="1538783" y="829324"/>
                    <a:pt x="1540497" y="799910"/>
                    <a:pt x="1540574" y="770468"/>
                  </a:cubicBezTo>
                  <a:cubicBezTo>
                    <a:pt x="1540678" y="345050"/>
                    <a:pt x="1195883" y="100"/>
                    <a:pt x="770468" y="0"/>
                  </a:cubicBezTo>
                  <a:cubicBezTo>
                    <a:pt x="345051" y="-100"/>
                    <a:pt x="100" y="344688"/>
                    <a:pt x="0" y="770105"/>
                  </a:cubicBezTo>
                  <a:cubicBezTo>
                    <a:pt x="-100" y="1195521"/>
                    <a:pt x="344688" y="1540469"/>
                    <a:pt x="770106" y="1540574"/>
                  </a:cubicBezTo>
                  <a:cubicBezTo>
                    <a:pt x="882373" y="1540602"/>
                    <a:pt x="993286" y="1516085"/>
                    <a:pt x="1095089" y="1468746"/>
                  </a:cubicBezTo>
                  <a:cubicBezTo>
                    <a:pt x="1243870" y="1149658"/>
                    <a:pt x="1427512" y="954491"/>
                    <a:pt x="1535430" y="85857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502FD569-2323-77AD-19C5-7AD59D4F842B}"/>
                </a:ext>
              </a:extLst>
            </p:cNvPr>
            <p:cNvSpPr/>
            <p:nvPr/>
          </p:nvSpPr>
          <p:spPr>
            <a:xfrm>
              <a:off x="2093939" y="2771271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AC166D28-D7AC-7BF9-69E6-D9608E607E96}"/>
                </a:ext>
              </a:extLst>
            </p:cNvPr>
            <p:cNvSpPr/>
            <p:nvPr/>
          </p:nvSpPr>
          <p:spPr>
            <a:xfrm>
              <a:off x="2359496" y="2700120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1B93D66-3AD2-E4C2-2FE9-32BB34CD61EC}"/>
                </a:ext>
              </a:extLst>
            </p:cNvPr>
            <p:cNvSpPr/>
            <p:nvPr/>
          </p:nvSpPr>
          <p:spPr>
            <a:xfrm>
              <a:off x="2238529" y="3043020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aphic 4 [1]" hidden="1">
            <a:extLst>
              <a:ext uri="{FF2B5EF4-FFF2-40B4-BE49-F238E27FC236}">
                <a16:creationId xmlns:a16="http://schemas.microsoft.com/office/drawing/2014/main" id="{385F4F7A-3DB2-AA20-EF7F-84533DB2569A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503078"/>
          </a:solidFill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91CD685-30C6-2560-B98A-F40762E50ABD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44046F91-E843-550E-59C3-84A6111C9F09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F772190-284D-160A-B262-81B53A68FCAA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C912DB99-8A7C-F8AB-BEE3-7E6AA1B6BDE4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2" name="Graphic 12 [3]" hidden="1">
            <a:extLst>
              <a:ext uri="{FF2B5EF4-FFF2-40B4-BE49-F238E27FC236}">
                <a16:creationId xmlns:a16="http://schemas.microsoft.com/office/drawing/2014/main" id="{C035B1E6-1708-FDC1-B46D-7FD9523A54A4}"/>
              </a:ext>
            </a:extLst>
          </p:cNvPr>
          <p:cNvGrpSpPr/>
          <p:nvPr/>
        </p:nvGrpSpPr>
        <p:grpSpPr>
          <a:xfrm>
            <a:off x="2126758" y="3122386"/>
            <a:ext cx="2054033" cy="2053589"/>
            <a:chOff x="1595068" y="2341789"/>
            <a:chExt cx="1540525" cy="1540192"/>
          </a:xfrm>
          <a:solidFill>
            <a:srgbClr val="FFFFFF"/>
          </a:solidFill>
        </p:grpSpPr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9D132A04-4E9E-AE9D-0290-D96155E915FD}"/>
                </a:ext>
              </a:extLst>
            </p:cNvPr>
            <p:cNvSpPr/>
            <p:nvPr/>
          </p:nvSpPr>
          <p:spPr>
            <a:xfrm>
              <a:off x="1595068" y="2341789"/>
              <a:ext cx="1540525" cy="1540192"/>
            </a:xfrm>
            <a:custGeom>
              <a:avLst/>
              <a:gdLst>
                <a:gd name="connsiteX0" fmla="*/ 770525 w 1540525"/>
                <a:gd name="connsiteY0" fmla="*/ 76200 h 1540192"/>
                <a:gd name="connsiteX1" fmla="*/ 1464326 w 1540525"/>
                <a:gd name="connsiteY1" fmla="*/ 770001 h 1540192"/>
                <a:gd name="connsiteX2" fmla="*/ 1462325 w 1540525"/>
                <a:gd name="connsiteY2" fmla="*/ 821531 h 1540192"/>
                <a:gd name="connsiteX3" fmla="*/ 1038368 w 1540525"/>
                <a:gd name="connsiteY3" fmla="*/ 1410081 h 1540192"/>
                <a:gd name="connsiteX4" fmla="*/ 770525 w 1540525"/>
                <a:gd name="connsiteY4" fmla="*/ 1463897 h 1540192"/>
                <a:gd name="connsiteX5" fmla="*/ 68546 w 1540525"/>
                <a:gd name="connsiteY5" fmla="*/ 778178 h 1540192"/>
                <a:gd name="connsiteX6" fmla="*/ 754265 w 1540525"/>
                <a:gd name="connsiteY6" fmla="*/ 76200 h 1540192"/>
                <a:gd name="connsiteX7" fmla="*/ 770525 w 1540525"/>
                <a:gd name="connsiteY7" fmla="*/ 76200 h 1540192"/>
                <a:gd name="connsiteX8" fmla="*/ 770525 w 1540525"/>
                <a:gd name="connsiteY8" fmla="*/ 0 h 1540192"/>
                <a:gd name="connsiteX9" fmla="*/ 0 w 1540525"/>
                <a:gd name="connsiteY9" fmla="*/ 769668 h 1540192"/>
                <a:gd name="connsiteX10" fmla="*/ 769668 w 1540525"/>
                <a:gd name="connsiteY10" fmla="*/ 1540193 h 1540192"/>
                <a:gd name="connsiteX11" fmla="*/ 1095041 w 1540525"/>
                <a:gd name="connsiteY11" fmla="*/ 1468279 h 1540192"/>
                <a:gd name="connsiteX12" fmla="*/ 1535382 w 1540525"/>
                <a:gd name="connsiteY12" fmla="*/ 858107 h 1540192"/>
                <a:gd name="connsiteX13" fmla="*/ 1540526 w 1540525"/>
                <a:gd name="connsiteY13" fmla="*/ 770001 h 1540192"/>
                <a:gd name="connsiteX14" fmla="*/ 770525 w 1540525"/>
                <a:gd name="connsiteY14" fmla="*/ 0 h 154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40525" h="1540192">
                  <a:moveTo>
                    <a:pt x="770525" y="76200"/>
                  </a:moveTo>
                  <a:cubicBezTo>
                    <a:pt x="1153506" y="76673"/>
                    <a:pt x="1463849" y="387021"/>
                    <a:pt x="1464326" y="770001"/>
                  </a:cubicBezTo>
                  <a:cubicBezTo>
                    <a:pt x="1464326" y="786765"/>
                    <a:pt x="1463659" y="804005"/>
                    <a:pt x="1462325" y="821531"/>
                  </a:cubicBezTo>
                  <a:cubicBezTo>
                    <a:pt x="1357550" y="919163"/>
                    <a:pt x="1182671" y="1110520"/>
                    <a:pt x="1038368" y="1410081"/>
                  </a:cubicBezTo>
                  <a:cubicBezTo>
                    <a:pt x="953586" y="1445771"/>
                    <a:pt x="862507" y="1464069"/>
                    <a:pt x="770525" y="1463897"/>
                  </a:cubicBezTo>
                  <a:cubicBezTo>
                    <a:pt x="387322" y="1468384"/>
                    <a:pt x="73036" y="1161383"/>
                    <a:pt x="68546" y="778178"/>
                  </a:cubicBezTo>
                  <a:cubicBezTo>
                    <a:pt x="64056" y="394976"/>
                    <a:pt x="371063" y="80690"/>
                    <a:pt x="754265" y="76200"/>
                  </a:cubicBezTo>
                  <a:cubicBezTo>
                    <a:pt x="759685" y="76136"/>
                    <a:pt x="765105" y="76136"/>
                    <a:pt x="770525" y="76200"/>
                  </a:cubicBezTo>
                  <a:moveTo>
                    <a:pt x="770525" y="0"/>
                  </a:moveTo>
                  <a:cubicBezTo>
                    <a:pt x="345212" y="-236"/>
                    <a:pt x="237" y="344356"/>
                    <a:pt x="0" y="769668"/>
                  </a:cubicBezTo>
                  <a:cubicBezTo>
                    <a:pt x="-236" y="1194978"/>
                    <a:pt x="344356" y="1539955"/>
                    <a:pt x="769668" y="1540193"/>
                  </a:cubicBezTo>
                  <a:cubicBezTo>
                    <a:pt x="882075" y="1540259"/>
                    <a:pt x="993133" y="1515713"/>
                    <a:pt x="1095041" y="1468279"/>
                  </a:cubicBezTo>
                  <a:cubicBezTo>
                    <a:pt x="1243822" y="1149191"/>
                    <a:pt x="1427464" y="953929"/>
                    <a:pt x="1535382" y="858107"/>
                  </a:cubicBezTo>
                  <a:cubicBezTo>
                    <a:pt x="1538735" y="828857"/>
                    <a:pt x="1540449" y="799443"/>
                    <a:pt x="1540526" y="770001"/>
                  </a:cubicBezTo>
                  <a:cubicBezTo>
                    <a:pt x="1540526" y="344741"/>
                    <a:pt x="1195787" y="0"/>
                    <a:pt x="77052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91E95532-33AF-94A0-534E-5CBC050A148F}"/>
                </a:ext>
              </a:extLst>
            </p:cNvPr>
            <p:cNvSpPr/>
            <p:nvPr/>
          </p:nvSpPr>
          <p:spPr>
            <a:xfrm>
              <a:off x="2093939" y="2761746"/>
              <a:ext cx="543210" cy="700087"/>
            </a:xfrm>
            <a:custGeom>
              <a:avLst/>
              <a:gdLst>
                <a:gd name="connsiteX0" fmla="*/ 467011 w 543210"/>
                <a:gd name="connsiteY0" fmla="*/ 326612 h 700087"/>
                <a:gd name="connsiteX1" fmla="*/ 467011 w 543210"/>
                <a:gd name="connsiteY1" fmla="*/ 623888 h 700087"/>
                <a:gd name="connsiteX2" fmla="*/ 76200 w 543210"/>
                <a:gd name="connsiteY2" fmla="*/ 623888 h 700087"/>
                <a:gd name="connsiteX3" fmla="*/ 76200 w 543210"/>
                <a:gd name="connsiteY3" fmla="*/ 76200 h 700087"/>
                <a:gd name="connsiteX4" fmla="*/ 317849 w 543210"/>
                <a:gd name="connsiteY4" fmla="*/ 76200 h 700087"/>
                <a:gd name="connsiteX5" fmla="*/ 398050 w 543210"/>
                <a:gd name="connsiteY5" fmla="*/ 0 h 700087"/>
                <a:gd name="connsiteX6" fmla="*/ 0 w 543210"/>
                <a:gd name="connsiteY6" fmla="*/ 0 h 700087"/>
                <a:gd name="connsiteX7" fmla="*/ 0 w 543210"/>
                <a:gd name="connsiteY7" fmla="*/ 700088 h 700087"/>
                <a:gd name="connsiteX8" fmla="*/ 543211 w 543210"/>
                <a:gd name="connsiteY8" fmla="*/ 700088 h 700087"/>
                <a:gd name="connsiteX9" fmla="*/ 543211 w 543210"/>
                <a:gd name="connsiteY9" fmla="*/ 254222 h 700087"/>
                <a:gd name="connsiteX10" fmla="*/ 467011 w 543210"/>
                <a:gd name="connsiteY10" fmla="*/ 326612 h 70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210" h="700087">
                  <a:moveTo>
                    <a:pt x="467011" y="326612"/>
                  </a:moveTo>
                  <a:lnTo>
                    <a:pt x="467011" y="623888"/>
                  </a:lnTo>
                  <a:lnTo>
                    <a:pt x="76200" y="623888"/>
                  </a:lnTo>
                  <a:lnTo>
                    <a:pt x="76200" y="76200"/>
                  </a:lnTo>
                  <a:lnTo>
                    <a:pt x="317849" y="76200"/>
                  </a:lnTo>
                  <a:lnTo>
                    <a:pt x="398050" y="0"/>
                  </a:lnTo>
                  <a:lnTo>
                    <a:pt x="0" y="0"/>
                  </a:lnTo>
                  <a:lnTo>
                    <a:pt x="0" y="700088"/>
                  </a:lnTo>
                  <a:lnTo>
                    <a:pt x="543211" y="700088"/>
                  </a:lnTo>
                  <a:lnTo>
                    <a:pt x="543211" y="254222"/>
                  </a:lnTo>
                  <a:lnTo>
                    <a:pt x="467011" y="3266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22973A25-DD91-4EA0-8879-C80AB9FAFF41}"/>
                </a:ext>
              </a:extLst>
            </p:cNvPr>
            <p:cNvSpPr/>
            <p:nvPr/>
          </p:nvSpPr>
          <p:spPr>
            <a:xfrm>
              <a:off x="2359496" y="2690595"/>
              <a:ext cx="410241" cy="327469"/>
            </a:xfrm>
            <a:custGeom>
              <a:avLst/>
              <a:gdLst>
                <a:gd name="connsiteX0" fmla="*/ 0 w 410241"/>
                <a:gd name="connsiteY0" fmla="*/ 327470 h 327469"/>
                <a:gd name="connsiteX1" fmla="*/ 138303 w 410241"/>
                <a:gd name="connsiteY1" fmla="*/ 327470 h 327469"/>
                <a:gd name="connsiteX2" fmla="*/ 410242 w 410241"/>
                <a:gd name="connsiteY2" fmla="*/ 69056 h 327469"/>
                <a:gd name="connsiteX3" fmla="*/ 344614 w 410241"/>
                <a:gd name="connsiteY3" fmla="*/ 0 h 327469"/>
                <a:gd name="connsiteX4" fmla="*/ 0 w 410241"/>
                <a:gd name="connsiteY4" fmla="*/ 327470 h 32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0241" h="327469">
                  <a:moveTo>
                    <a:pt x="0" y="327470"/>
                  </a:moveTo>
                  <a:lnTo>
                    <a:pt x="138303" y="327470"/>
                  </a:lnTo>
                  <a:lnTo>
                    <a:pt x="410242" y="69056"/>
                  </a:lnTo>
                  <a:lnTo>
                    <a:pt x="344614" y="0"/>
                  </a:lnTo>
                  <a:lnTo>
                    <a:pt x="0" y="32747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8F1B3852-AF52-391B-649C-13D483AC06C4}"/>
                </a:ext>
              </a:extLst>
            </p:cNvPr>
            <p:cNvSpPr/>
            <p:nvPr/>
          </p:nvSpPr>
          <p:spPr>
            <a:xfrm>
              <a:off x="2238529" y="3033495"/>
              <a:ext cx="170306" cy="165163"/>
            </a:xfrm>
            <a:custGeom>
              <a:avLst/>
              <a:gdLst>
                <a:gd name="connsiteX0" fmla="*/ 0 w 170306"/>
                <a:gd name="connsiteY0" fmla="*/ 165164 h 165163"/>
                <a:gd name="connsiteX1" fmla="*/ 104680 w 170306"/>
                <a:gd name="connsiteY1" fmla="*/ 0 h 165163"/>
                <a:gd name="connsiteX2" fmla="*/ 170307 w 170306"/>
                <a:gd name="connsiteY2" fmla="*/ 69056 h 165163"/>
                <a:gd name="connsiteX3" fmla="*/ 0 w 170306"/>
                <a:gd name="connsiteY3" fmla="*/ 165164 h 16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306" h="165163">
                  <a:moveTo>
                    <a:pt x="0" y="165164"/>
                  </a:moveTo>
                  <a:lnTo>
                    <a:pt x="104680" y="0"/>
                  </a:lnTo>
                  <a:lnTo>
                    <a:pt x="170307" y="69056"/>
                  </a:lnTo>
                  <a:lnTo>
                    <a:pt x="0" y="16516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aphic 14 [3]" hidden="1">
            <a:extLst>
              <a:ext uri="{FF2B5EF4-FFF2-40B4-BE49-F238E27FC236}">
                <a16:creationId xmlns:a16="http://schemas.microsoft.com/office/drawing/2014/main" id="{5CA5F2D6-7C11-EBF2-140B-CE5464628BC5}"/>
              </a:ext>
            </a:extLst>
          </p:cNvPr>
          <p:cNvGrpSpPr/>
          <p:nvPr/>
        </p:nvGrpSpPr>
        <p:grpSpPr>
          <a:xfrm>
            <a:off x="3485150" y="4530421"/>
            <a:ext cx="2053439" cy="2053337"/>
            <a:chOff x="2613862" y="3397815"/>
            <a:chExt cx="1540079" cy="1540003"/>
          </a:xfrm>
          <a:solidFill>
            <a:srgbClr val="FFFFFF"/>
          </a:solidFill>
        </p:grpSpPr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86DDC23-3433-0700-A184-762FFA22CD1B}"/>
                </a:ext>
              </a:extLst>
            </p:cNvPr>
            <p:cNvSpPr/>
            <p:nvPr/>
          </p:nvSpPr>
          <p:spPr>
            <a:xfrm>
              <a:off x="2613862" y="3397815"/>
              <a:ext cx="1540079" cy="1540003"/>
            </a:xfrm>
            <a:custGeom>
              <a:avLst/>
              <a:gdLst>
                <a:gd name="connsiteX0" fmla="*/ 769904 w 1540079"/>
                <a:gd name="connsiteY0" fmla="*/ 76202 h 1540003"/>
                <a:gd name="connsiteX1" fmla="*/ 1463609 w 1540079"/>
                <a:gd name="connsiteY1" fmla="*/ 769622 h 1540003"/>
                <a:gd name="connsiteX2" fmla="*/ 1461609 w 1540079"/>
                <a:gd name="connsiteY2" fmla="*/ 821152 h 1540003"/>
                <a:gd name="connsiteX3" fmla="*/ 1037556 w 1540079"/>
                <a:gd name="connsiteY3" fmla="*/ 1409702 h 1540003"/>
                <a:gd name="connsiteX4" fmla="*/ 769904 w 1540079"/>
                <a:gd name="connsiteY4" fmla="*/ 1463804 h 1540003"/>
                <a:gd name="connsiteX5" fmla="*/ 76103 w 1540079"/>
                <a:gd name="connsiteY5" fmla="*/ 770003 h 1540003"/>
                <a:gd name="connsiteX6" fmla="*/ 769904 w 1540079"/>
                <a:gd name="connsiteY6" fmla="*/ 76202 h 1540003"/>
                <a:gd name="connsiteX7" fmla="*/ 769904 w 1540079"/>
                <a:gd name="connsiteY7" fmla="*/ 2 h 1540003"/>
                <a:gd name="connsiteX8" fmla="*/ 0 w 1540079"/>
                <a:gd name="connsiteY8" fmla="*/ 770100 h 1540003"/>
                <a:gd name="connsiteX9" fmla="*/ 770099 w 1540079"/>
                <a:gd name="connsiteY9" fmla="*/ 1540004 h 1540003"/>
                <a:gd name="connsiteX10" fmla="*/ 1094516 w 1540079"/>
                <a:gd name="connsiteY10" fmla="*/ 1468281 h 1540003"/>
                <a:gd name="connsiteX11" fmla="*/ 1534761 w 1540079"/>
                <a:gd name="connsiteY11" fmla="*/ 858109 h 1540003"/>
                <a:gd name="connsiteX12" fmla="*/ 861161 w 1540079"/>
                <a:gd name="connsiteY12" fmla="*/ 5245 h 1540003"/>
                <a:gd name="connsiteX13" fmla="*/ 769904 w 1540079"/>
                <a:gd name="connsiteY13" fmla="*/ 2 h 154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0079" h="1540003">
                  <a:moveTo>
                    <a:pt x="769904" y="76202"/>
                  </a:moveTo>
                  <a:cubicBezTo>
                    <a:pt x="1152723" y="76673"/>
                    <a:pt x="1462981" y="386806"/>
                    <a:pt x="1463609" y="769622"/>
                  </a:cubicBezTo>
                  <a:cubicBezTo>
                    <a:pt x="1463609" y="786291"/>
                    <a:pt x="1462943" y="803626"/>
                    <a:pt x="1461609" y="821152"/>
                  </a:cubicBezTo>
                  <a:cubicBezTo>
                    <a:pt x="1356834" y="918783"/>
                    <a:pt x="1181955" y="1110141"/>
                    <a:pt x="1037556" y="1409702"/>
                  </a:cubicBezTo>
                  <a:cubicBezTo>
                    <a:pt x="952869" y="1445497"/>
                    <a:pt x="861846" y="1463890"/>
                    <a:pt x="769904" y="1463804"/>
                  </a:cubicBezTo>
                  <a:cubicBezTo>
                    <a:pt x="386728" y="1463804"/>
                    <a:pt x="76103" y="1153174"/>
                    <a:pt x="76103" y="770003"/>
                  </a:cubicBezTo>
                  <a:cubicBezTo>
                    <a:pt x="76103" y="386827"/>
                    <a:pt x="386728" y="76202"/>
                    <a:pt x="769904" y="76202"/>
                  </a:cubicBezTo>
                  <a:moveTo>
                    <a:pt x="769904" y="2"/>
                  </a:moveTo>
                  <a:cubicBezTo>
                    <a:pt x="344644" y="56"/>
                    <a:pt x="-54" y="344840"/>
                    <a:pt x="0" y="770100"/>
                  </a:cubicBezTo>
                  <a:cubicBezTo>
                    <a:pt x="54" y="1195361"/>
                    <a:pt x="344839" y="1540061"/>
                    <a:pt x="770099" y="1540004"/>
                  </a:cubicBezTo>
                  <a:cubicBezTo>
                    <a:pt x="882168" y="1539985"/>
                    <a:pt x="992884" y="1515515"/>
                    <a:pt x="1094516" y="1468281"/>
                  </a:cubicBezTo>
                  <a:cubicBezTo>
                    <a:pt x="1243201" y="1149193"/>
                    <a:pt x="1426938" y="953930"/>
                    <a:pt x="1534761" y="858109"/>
                  </a:cubicBezTo>
                  <a:cubicBezTo>
                    <a:pt x="1584262" y="436588"/>
                    <a:pt x="1282682" y="54747"/>
                    <a:pt x="861161" y="5245"/>
                  </a:cubicBezTo>
                  <a:cubicBezTo>
                    <a:pt x="830873" y="1688"/>
                    <a:pt x="800400" y="-63"/>
                    <a:pt x="769904" y="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E5C5ECFC-EE65-E70C-0114-65563CC2C8DA}"/>
                </a:ext>
              </a:extLst>
            </p:cNvPr>
            <p:cNvSpPr/>
            <p:nvPr/>
          </p:nvSpPr>
          <p:spPr>
            <a:xfrm>
              <a:off x="3103159" y="3884734"/>
              <a:ext cx="543461" cy="543139"/>
            </a:xfrm>
            <a:custGeom>
              <a:avLst/>
              <a:gdLst>
                <a:gd name="connsiteX0" fmla="*/ 362807 w 543461"/>
                <a:gd name="connsiteY0" fmla="*/ 362331 h 543139"/>
                <a:gd name="connsiteX1" fmla="*/ 362807 w 543461"/>
                <a:gd name="connsiteY1" fmla="*/ 390239 h 543139"/>
                <a:gd name="connsiteX2" fmla="*/ 362807 w 543461"/>
                <a:gd name="connsiteY2" fmla="*/ 495014 h 543139"/>
                <a:gd name="connsiteX3" fmla="*/ 319617 w 543461"/>
                <a:gd name="connsiteY3" fmla="*/ 542592 h 543139"/>
                <a:gd name="connsiteX4" fmla="*/ 317659 w 543461"/>
                <a:gd name="connsiteY4" fmla="*/ 542639 h 543139"/>
                <a:gd name="connsiteX5" fmla="*/ 226123 w 543461"/>
                <a:gd name="connsiteY5" fmla="*/ 542639 h 543139"/>
                <a:gd name="connsiteX6" fmla="*/ 180844 w 543461"/>
                <a:gd name="connsiteY6" fmla="*/ 497434 h 543139"/>
                <a:gd name="connsiteX7" fmla="*/ 180880 w 543461"/>
                <a:gd name="connsiteY7" fmla="*/ 495586 h 543139"/>
                <a:gd name="connsiteX8" fmla="*/ 180880 w 543461"/>
                <a:gd name="connsiteY8" fmla="*/ 378428 h 543139"/>
                <a:gd name="connsiteX9" fmla="*/ 180880 w 543461"/>
                <a:gd name="connsiteY9" fmla="*/ 362331 h 543139"/>
                <a:gd name="connsiteX10" fmla="*/ 152971 w 543461"/>
                <a:gd name="connsiteY10" fmla="*/ 362331 h 543139"/>
                <a:gd name="connsiteX11" fmla="*/ 48196 w 543461"/>
                <a:gd name="connsiteY11" fmla="*/ 362331 h 543139"/>
                <a:gd name="connsiteX12" fmla="*/ 629 w 543461"/>
                <a:gd name="connsiteY12" fmla="*/ 319336 h 543139"/>
                <a:gd name="connsiteX13" fmla="*/ 571 w 543461"/>
                <a:gd name="connsiteY13" fmla="*/ 317183 h 543139"/>
                <a:gd name="connsiteX14" fmla="*/ 571 w 543461"/>
                <a:gd name="connsiteY14" fmla="*/ 225647 h 543139"/>
                <a:gd name="connsiteX15" fmla="*/ 45783 w 543461"/>
                <a:gd name="connsiteY15" fmla="*/ 180371 h 543139"/>
                <a:gd name="connsiteX16" fmla="*/ 47530 w 543461"/>
                <a:gd name="connsiteY16" fmla="*/ 180404 h 543139"/>
                <a:gd name="connsiteX17" fmla="*/ 164782 w 543461"/>
                <a:gd name="connsiteY17" fmla="*/ 180404 h 543139"/>
                <a:gd name="connsiteX18" fmla="*/ 180689 w 543461"/>
                <a:gd name="connsiteY18" fmla="*/ 180404 h 543139"/>
                <a:gd name="connsiteX19" fmla="*/ 180689 w 543461"/>
                <a:gd name="connsiteY19" fmla="*/ 152495 h 543139"/>
                <a:gd name="connsiteX20" fmla="*/ 180689 w 543461"/>
                <a:gd name="connsiteY20" fmla="*/ 47720 h 543139"/>
                <a:gd name="connsiteX21" fmla="*/ 223988 w 543461"/>
                <a:gd name="connsiteY21" fmla="*/ 612 h 543139"/>
                <a:gd name="connsiteX22" fmla="*/ 225742 w 543461"/>
                <a:gd name="connsiteY22" fmla="*/ 572 h 543139"/>
                <a:gd name="connsiteX23" fmla="*/ 317373 w 543461"/>
                <a:gd name="connsiteY23" fmla="*/ 572 h 543139"/>
                <a:gd name="connsiteX24" fmla="*/ 362649 w 543461"/>
                <a:gd name="connsiteY24" fmla="*/ 45783 h 543139"/>
                <a:gd name="connsiteX25" fmla="*/ 362617 w 543461"/>
                <a:gd name="connsiteY25" fmla="*/ 47530 h 543139"/>
                <a:gd name="connsiteX26" fmla="*/ 362617 w 543461"/>
                <a:gd name="connsiteY26" fmla="*/ 164783 h 543139"/>
                <a:gd name="connsiteX27" fmla="*/ 362617 w 543461"/>
                <a:gd name="connsiteY27" fmla="*/ 180594 h 543139"/>
                <a:gd name="connsiteX28" fmla="*/ 390525 w 543461"/>
                <a:gd name="connsiteY28" fmla="*/ 180594 h 543139"/>
                <a:gd name="connsiteX29" fmla="*/ 495300 w 543461"/>
                <a:gd name="connsiteY29" fmla="*/ 180594 h 543139"/>
                <a:gd name="connsiteX30" fmla="*/ 542858 w 543461"/>
                <a:gd name="connsiteY30" fmla="*/ 223394 h 543139"/>
                <a:gd name="connsiteX31" fmla="*/ 542925 w 543461"/>
                <a:gd name="connsiteY31" fmla="*/ 225647 h 543139"/>
                <a:gd name="connsiteX32" fmla="*/ 542925 w 543461"/>
                <a:gd name="connsiteY32" fmla="*/ 317278 h 543139"/>
                <a:gd name="connsiteX33" fmla="*/ 497329 w 543461"/>
                <a:gd name="connsiteY33" fmla="*/ 362550 h 543139"/>
                <a:gd name="connsiteX34" fmla="*/ 495872 w 543461"/>
                <a:gd name="connsiteY34" fmla="*/ 362521 h 543139"/>
                <a:gd name="connsiteX35" fmla="*/ 378714 w 543461"/>
                <a:gd name="connsiteY35" fmla="*/ 362521 h 54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139">
                  <a:moveTo>
                    <a:pt x="362807" y="362331"/>
                  </a:moveTo>
                  <a:lnTo>
                    <a:pt x="362807" y="390239"/>
                  </a:lnTo>
                  <a:cubicBezTo>
                    <a:pt x="362807" y="425291"/>
                    <a:pt x="362807" y="460248"/>
                    <a:pt x="362807" y="495014"/>
                  </a:cubicBezTo>
                  <a:cubicBezTo>
                    <a:pt x="364018" y="520075"/>
                    <a:pt x="344680" y="541372"/>
                    <a:pt x="319617" y="542592"/>
                  </a:cubicBezTo>
                  <a:cubicBezTo>
                    <a:pt x="318965" y="542620"/>
                    <a:pt x="318312" y="542639"/>
                    <a:pt x="317659" y="542639"/>
                  </a:cubicBezTo>
                  <a:cubicBezTo>
                    <a:pt x="287179" y="543306"/>
                    <a:pt x="256604" y="543306"/>
                    <a:pt x="226123" y="542639"/>
                  </a:cubicBezTo>
                  <a:cubicBezTo>
                    <a:pt x="201136" y="542658"/>
                    <a:pt x="180864" y="522418"/>
                    <a:pt x="180844" y="497434"/>
                  </a:cubicBezTo>
                  <a:cubicBezTo>
                    <a:pt x="180843" y="496814"/>
                    <a:pt x="180855" y="496205"/>
                    <a:pt x="180880" y="495586"/>
                  </a:cubicBezTo>
                  <a:cubicBezTo>
                    <a:pt x="180880" y="456533"/>
                    <a:pt x="180880" y="417481"/>
                    <a:pt x="180880" y="378428"/>
                  </a:cubicBezTo>
                  <a:lnTo>
                    <a:pt x="180880" y="362331"/>
                  </a:lnTo>
                  <a:lnTo>
                    <a:pt x="152971" y="362331"/>
                  </a:lnTo>
                  <a:cubicBezTo>
                    <a:pt x="117919" y="362331"/>
                    <a:pt x="82867" y="362331"/>
                    <a:pt x="48196" y="362331"/>
                  </a:cubicBezTo>
                  <a:cubicBezTo>
                    <a:pt x="23189" y="363594"/>
                    <a:pt x="1892" y="344344"/>
                    <a:pt x="629" y="319336"/>
                  </a:cubicBezTo>
                  <a:cubicBezTo>
                    <a:pt x="592" y="318619"/>
                    <a:pt x="573" y="317901"/>
                    <a:pt x="571" y="317183"/>
                  </a:cubicBezTo>
                  <a:cubicBezTo>
                    <a:pt x="-190" y="286703"/>
                    <a:pt x="-190" y="256127"/>
                    <a:pt x="571" y="225647"/>
                  </a:cubicBezTo>
                  <a:cubicBezTo>
                    <a:pt x="553" y="200660"/>
                    <a:pt x="20795" y="180389"/>
                    <a:pt x="45783" y="180371"/>
                  </a:cubicBezTo>
                  <a:cubicBezTo>
                    <a:pt x="46365" y="180370"/>
                    <a:pt x="46948" y="180382"/>
                    <a:pt x="47530" y="180404"/>
                  </a:cubicBezTo>
                  <a:cubicBezTo>
                    <a:pt x="86582" y="180404"/>
                    <a:pt x="125730" y="180404"/>
                    <a:pt x="164782" y="180404"/>
                  </a:cubicBezTo>
                  <a:lnTo>
                    <a:pt x="180689" y="180404"/>
                  </a:lnTo>
                  <a:lnTo>
                    <a:pt x="180689" y="152495"/>
                  </a:lnTo>
                  <a:cubicBezTo>
                    <a:pt x="180689" y="117443"/>
                    <a:pt x="180689" y="82391"/>
                    <a:pt x="180689" y="47720"/>
                  </a:cubicBezTo>
                  <a:cubicBezTo>
                    <a:pt x="179637" y="22755"/>
                    <a:pt x="199022" y="1664"/>
                    <a:pt x="223988" y="612"/>
                  </a:cubicBezTo>
                  <a:cubicBezTo>
                    <a:pt x="224572" y="587"/>
                    <a:pt x="225158" y="573"/>
                    <a:pt x="225742" y="572"/>
                  </a:cubicBezTo>
                  <a:cubicBezTo>
                    <a:pt x="256286" y="-191"/>
                    <a:pt x="286829" y="-191"/>
                    <a:pt x="317373" y="572"/>
                  </a:cubicBezTo>
                  <a:cubicBezTo>
                    <a:pt x="342361" y="553"/>
                    <a:pt x="362631" y="20795"/>
                    <a:pt x="362649" y="45783"/>
                  </a:cubicBezTo>
                  <a:cubicBezTo>
                    <a:pt x="362650" y="46365"/>
                    <a:pt x="362639" y="46948"/>
                    <a:pt x="362617" y="47530"/>
                  </a:cubicBezTo>
                  <a:cubicBezTo>
                    <a:pt x="362617" y="86582"/>
                    <a:pt x="362617" y="125635"/>
                    <a:pt x="362617" y="164783"/>
                  </a:cubicBezTo>
                  <a:lnTo>
                    <a:pt x="362617" y="180594"/>
                  </a:lnTo>
                  <a:lnTo>
                    <a:pt x="390525" y="180594"/>
                  </a:lnTo>
                  <a:cubicBezTo>
                    <a:pt x="425577" y="180594"/>
                    <a:pt x="460534" y="180594"/>
                    <a:pt x="495300" y="180594"/>
                  </a:cubicBezTo>
                  <a:cubicBezTo>
                    <a:pt x="520256" y="179279"/>
                    <a:pt x="541544" y="198441"/>
                    <a:pt x="542858" y="223394"/>
                  </a:cubicBezTo>
                  <a:cubicBezTo>
                    <a:pt x="542906" y="224144"/>
                    <a:pt x="542925" y="224896"/>
                    <a:pt x="542925" y="225647"/>
                  </a:cubicBezTo>
                  <a:cubicBezTo>
                    <a:pt x="543687" y="256223"/>
                    <a:pt x="543592" y="286703"/>
                    <a:pt x="542925" y="317278"/>
                  </a:cubicBezTo>
                  <a:cubicBezTo>
                    <a:pt x="542839" y="342370"/>
                    <a:pt x="522418" y="362640"/>
                    <a:pt x="497329" y="362550"/>
                  </a:cubicBezTo>
                  <a:cubicBezTo>
                    <a:pt x="496843" y="362548"/>
                    <a:pt x="496357" y="362539"/>
                    <a:pt x="495872" y="362521"/>
                  </a:cubicBezTo>
                  <a:cubicBezTo>
                    <a:pt x="456819" y="362521"/>
                    <a:pt x="417767" y="362521"/>
                    <a:pt x="378714" y="3625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aphic 19 [2]" hidden="1">
            <a:extLst>
              <a:ext uri="{FF2B5EF4-FFF2-40B4-BE49-F238E27FC236}">
                <a16:creationId xmlns:a16="http://schemas.microsoft.com/office/drawing/2014/main" id="{5D9CAFFD-FA17-FA61-D276-86BFDC1AB6F4}"/>
              </a:ext>
            </a:extLst>
          </p:cNvPr>
          <p:cNvGrpSpPr/>
          <p:nvPr/>
        </p:nvGrpSpPr>
        <p:grpSpPr>
          <a:xfrm>
            <a:off x="3485276" y="4533878"/>
            <a:ext cx="2052763" cy="2052668"/>
            <a:chOff x="2613957" y="3400408"/>
            <a:chExt cx="1539572" cy="1539501"/>
          </a:xfrm>
        </p:grpSpPr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47D78020-9FFA-AEF5-34C4-CDB1AE2E51C7}"/>
                </a:ext>
              </a:extLst>
            </p:cNvPr>
            <p:cNvSpPr/>
            <p:nvPr/>
          </p:nvSpPr>
          <p:spPr>
            <a:xfrm>
              <a:off x="2613957" y="3400408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1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6" y="435285"/>
                    <a:pt x="1279939" y="53602"/>
                    <a:pt x="857611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695"/>
                    <a:pt x="1427033" y="953433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A5F21B8F-AD5D-4AD9-5365-E0D40E32D64B}"/>
                </a:ext>
              </a:extLst>
            </p:cNvPr>
            <p:cNvSpPr/>
            <p:nvPr/>
          </p:nvSpPr>
          <p:spPr>
            <a:xfrm>
              <a:off x="3112303" y="3882639"/>
              <a:ext cx="542448" cy="543175"/>
            </a:xfrm>
            <a:custGeom>
              <a:avLst/>
              <a:gdLst>
                <a:gd name="connsiteX0" fmla="*/ 362331 w 542448"/>
                <a:gd name="connsiteY0" fmla="*/ 362331 h 543175"/>
                <a:gd name="connsiteX1" fmla="*/ 362331 w 542448"/>
                <a:gd name="connsiteY1" fmla="*/ 390239 h 543175"/>
                <a:gd name="connsiteX2" fmla="*/ 362331 w 542448"/>
                <a:gd name="connsiteY2" fmla="*/ 495014 h 543175"/>
                <a:gd name="connsiteX3" fmla="*/ 319531 w 542448"/>
                <a:gd name="connsiteY3" fmla="*/ 542573 h 543175"/>
                <a:gd name="connsiteX4" fmla="*/ 317278 w 542448"/>
                <a:gd name="connsiteY4" fmla="*/ 542639 h 543175"/>
                <a:gd name="connsiteX5" fmla="*/ 225647 w 542448"/>
                <a:gd name="connsiteY5" fmla="*/ 542639 h 543175"/>
                <a:gd name="connsiteX6" fmla="*/ 180463 w 542448"/>
                <a:gd name="connsiteY6" fmla="*/ 497338 h 543175"/>
                <a:gd name="connsiteX7" fmla="*/ 180499 w 542448"/>
                <a:gd name="connsiteY7" fmla="*/ 495586 h 543175"/>
                <a:gd name="connsiteX8" fmla="*/ 180499 w 542448"/>
                <a:gd name="connsiteY8" fmla="*/ 378428 h 543175"/>
                <a:gd name="connsiteX9" fmla="*/ 180499 w 542448"/>
                <a:gd name="connsiteY9" fmla="*/ 362331 h 543175"/>
                <a:gd name="connsiteX10" fmla="*/ 152400 w 542448"/>
                <a:gd name="connsiteY10" fmla="*/ 362331 h 543175"/>
                <a:gd name="connsiteX11" fmla="*/ 47625 w 542448"/>
                <a:gd name="connsiteY11" fmla="*/ 362331 h 543175"/>
                <a:gd name="connsiteX12" fmla="*/ 608 w 542448"/>
                <a:gd name="connsiteY12" fmla="*/ 318933 h 543175"/>
                <a:gd name="connsiteX13" fmla="*/ 572 w 542448"/>
                <a:gd name="connsiteY13" fmla="*/ 317183 h 543175"/>
                <a:gd name="connsiteX14" fmla="*/ 572 w 542448"/>
                <a:gd name="connsiteY14" fmla="*/ 225647 h 543175"/>
                <a:gd name="connsiteX15" fmla="*/ 45409 w 542448"/>
                <a:gd name="connsiteY15" fmla="*/ 180002 h 543175"/>
                <a:gd name="connsiteX16" fmla="*/ 47244 w 542448"/>
                <a:gd name="connsiteY16" fmla="*/ 180022 h 543175"/>
                <a:gd name="connsiteX17" fmla="*/ 164402 w 542448"/>
                <a:gd name="connsiteY17" fmla="*/ 180022 h 543175"/>
                <a:gd name="connsiteX18" fmla="*/ 180308 w 542448"/>
                <a:gd name="connsiteY18" fmla="*/ 180022 h 543175"/>
                <a:gd name="connsiteX19" fmla="*/ 180308 w 542448"/>
                <a:gd name="connsiteY19" fmla="*/ 152495 h 543175"/>
                <a:gd name="connsiteX20" fmla="*/ 180308 w 542448"/>
                <a:gd name="connsiteY20" fmla="*/ 47720 h 543175"/>
                <a:gd name="connsiteX21" fmla="*/ 223607 w 542448"/>
                <a:gd name="connsiteY21" fmla="*/ 611 h 543175"/>
                <a:gd name="connsiteX22" fmla="*/ 225362 w 542448"/>
                <a:gd name="connsiteY22" fmla="*/ 571 h 543175"/>
                <a:gd name="connsiteX23" fmla="*/ 316992 w 542448"/>
                <a:gd name="connsiteY23" fmla="*/ 571 h 543175"/>
                <a:gd name="connsiteX24" fmla="*/ 362173 w 542448"/>
                <a:gd name="connsiteY24" fmla="*/ 45878 h 543175"/>
                <a:gd name="connsiteX25" fmla="*/ 362140 w 542448"/>
                <a:gd name="connsiteY25" fmla="*/ 47530 h 543175"/>
                <a:gd name="connsiteX26" fmla="*/ 362140 w 542448"/>
                <a:gd name="connsiteY26" fmla="*/ 164783 h 543175"/>
                <a:gd name="connsiteX27" fmla="*/ 362140 w 542448"/>
                <a:gd name="connsiteY27" fmla="*/ 180022 h 543175"/>
                <a:gd name="connsiteX28" fmla="*/ 390049 w 542448"/>
                <a:gd name="connsiteY28" fmla="*/ 180022 h 543175"/>
                <a:gd name="connsiteX29" fmla="*/ 494824 w 542448"/>
                <a:gd name="connsiteY29" fmla="*/ 180022 h 543175"/>
                <a:gd name="connsiteX30" fmla="*/ 541849 w 542448"/>
                <a:gd name="connsiteY30" fmla="*/ 223614 h 543175"/>
                <a:gd name="connsiteX31" fmla="*/ 541877 w 542448"/>
                <a:gd name="connsiteY31" fmla="*/ 225076 h 543175"/>
                <a:gd name="connsiteX32" fmla="*/ 541877 w 542448"/>
                <a:gd name="connsiteY32" fmla="*/ 316706 h 543175"/>
                <a:gd name="connsiteX33" fmla="*/ 496662 w 542448"/>
                <a:gd name="connsiteY33" fmla="*/ 361982 h 543175"/>
                <a:gd name="connsiteX34" fmla="*/ 494919 w 542448"/>
                <a:gd name="connsiteY34" fmla="*/ 361950 h 543175"/>
                <a:gd name="connsiteX35" fmla="*/ 377762 w 542448"/>
                <a:gd name="connsiteY35" fmla="*/ 361950 h 54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448" h="543175">
                  <a:moveTo>
                    <a:pt x="362331" y="362331"/>
                  </a:moveTo>
                  <a:lnTo>
                    <a:pt x="362331" y="390239"/>
                  </a:lnTo>
                  <a:cubicBezTo>
                    <a:pt x="362331" y="425291"/>
                    <a:pt x="362331" y="460248"/>
                    <a:pt x="362331" y="495014"/>
                  </a:cubicBezTo>
                  <a:cubicBezTo>
                    <a:pt x="363646" y="519970"/>
                    <a:pt x="344484" y="541258"/>
                    <a:pt x="319531" y="542573"/>
                  </a:cubicBezTo>
                  <a:cubicBezTo>
                    <a:pt x="318781" y="542620"/>
                    <a:pt x="318029" y="542639"/>
                    <a:pt x="317278" y="542639"/>
                  </a:cubicBezTo>
                  <a:cubicBezTo>
                    <a:pt x="286798" y="543401"/>
                    <a:pt x="256223" y="543306"/>
                    <a:pt x="225647" y="542639"/>
                  </a:cubicBezTo>
                  <a:cubicBezTo>
                    <a:pt x="200660" y="542611"/>
                    <a:pt x="180430" y="522322"/>
                    <a:pt x="180463" y="497338"/>
                  </a:cubicBezTo>
                  <a:cubicBezTo>
                    <a:pt x="180463" y="496757"/>
                    <a:pt x="180475" y="496167"/>
                    <a:pt x="180499" y="495586"/>
                  </a:cubicBezTo>
                  <a:cubicBezTo>
                    <a:pt x="180499" y="456533"/>
                    <a:pt x="180499" y="417481"/>
                    <a:pt x="180499" y="378428"/>
                  </a:cubicBezTo>
                  <a:lnTo>
                    <a:pt x="180499" y="362331"/>
                  </a:lnTo>
                  <a:lnTo>
                    <a:pt x="152400" y="362331"/>
                  </a:lnTo>
                  <a:cubicBezTo>
                    <a:pt x="117443" y="362331"/>
                    <a:pt x="82391" y="362331"/>
                    <a:pt x="47625" y="362331"/>
                  </a:cubicBezTo>
                  <a:cubicBezTo>
                    <a:pt x="22657" y="363330"/>
                    <a:pt x="1607" y="343901"/>
                    <a:pt x="608" y="318933"/>
                  </a:cubicBezTo>
                  <a:cubicBezTo>
                    <a:pt x="584" y="318350"/>
                    <a:pt x="572" y="317766"/>
                    <a:pt x="572" y="317183"/>
                  </a:cubicBezTo>
                  <a:cubicBezTo>
                    <a:pt x="-191" y="286702"/>
                    <a:pt x="-191" y="256127"/>
                    <a:pt x="572" y="225647"/>
                  </a:cubicBezTo>
                  <a:cubicBezTo>
                    <a:pt x="349" y="200661"/>
                    <a:pt x="20423" y="180224"/>
                    <a:pt x="45409" y="180002"/>
                  </a:cubicBezTo>
                  <a:cubicBezTo>
                    <a:pt x="46021" y="179996"/>
                    <a:pt x="46633" y="180003"/>
                    <a:pt x="47244" y="180022"/>
                  </a:cubicBezTo>
                  <a:cubicBezTo>
                    <a:pt x="86296" y="180022"/>
                    <a:pt x="125349" y="180022"/>
                    <a:pt x="164402" y="180022"/>
                  </a:cubicBezTo>
                  <a:lnTo>
                    <a:pt x="180308" y="180022"/>
                  </a:lnTo>
                  <a:lnTo>
                    <a:pt x="180308" y="152495"/>
                  </a:lnTo>
                  <a:cubicBezTo>
                    <a:pt x="180308" y="117443"/>
                    <a:pt x="180308" y="82391"/>
                    <a:pt x="180308" y="47720"/>
                  </a:cubicBezTo>
                  <a:cubicBezTo>
                    <a:pt x="179256" y="22755"/>
                    <a:pt x="198641" y="1664"/>
                    <a:pt x="223607" y="611"/>
                  </a:cubicBezTo>
                  <a:cubicBezTo>
                    <a:pt x="224191" y="587"/>
                    <a:pt x="224777" y="573"/>
                    <a:pt x="225362" y="571"/>
                  </a:cubicBezTo>
                  <a:cubicBezTo>
                    <a:pt x="255842" y="-190"/>
                    <a:pt x="286385" y="-190"/>
                    <a:pt x="316992" y="571"/>
                  </a:cubicBezTo>
                  <a:cubicBezTo>
                    <a:pt x="341980" y="606"/>
                    <a:pt x="362207" y="20890"/>
                    <a:pt x="362173" y="45878"/>
                  </a:cubicBezTo>
                  <a:cubicBezTo>
                    <a:pt x="362172" y="46429"/>
                    <a:pt x="362161" y="46979"/>
                    <a:pt x="362140" y="47530"/>
                  </a:cubicBezTo>
                  <a:cubicBezTo>
                    <a:pt x="362140" y="86677"/>
                    <a:pt x="362140" y="125730"/>
                    <a:pt x="362140" y="164783"/>
                  </a:cubicBezTo>
                  <a:lnTo>
                    <a:pt x="362140" y="180022"/>
                  </a:lnTo>
                  <a:lnTo>
                    <a:pt x="390049" y="180022"/>
                  </a:lnTo>
                  <a:cubicBezTo>
                    <a:pt x="425006" y="180022"/>
                    <a:pt x="460058" y="180022"/>
                    <a:pt x="494824" y="180022"/>
                  </a:cubicBezTo>
                  <a:cubicBezTo>
                    <a:pt x="519846" y="179076"/>
                    <a:pt x="540896" y="198591"/>
                    <a:pt x="541849" y="223614"/>
                  </a:cubicBezTo>
                  <a:cubicBezTo>
                    <a:pt x="541868" y="224101"/>
                    <a:pt x="541877" y="224588"/>
                    <a:pt x="541877" y="225076"/>
                  </a:cubicBezTo>
                  <a:cubicBezTo>
                    <a:pt x="542639" y="255682"/>
                    <a:pt x="542639" y="286226"/>
                    <a:pt x="541877" y="316706"/>
                  </a:cubicBezTo>
                  <a:cubicBezTo>
                    <a:pt x="541896" y="341694"/>
                    <a:pt x="521656" y="361964"/>
                    <a:pt x="496662" y="361982"/>
                  </a:cubicBezTo>
                  <a:cubicBezTo>
                    <a:pt x="496081" y="361983"/>
                    <a:pt x="495500" y="361972"/>
                    <a:pt x="494919" y="361950"/>
                  </a:cubicBezTo>
                  <a:cubicBezTo>
                    <a:pt x="455867" y="361950"/>
                    <a:pt x="416814" y="361950"/>
                    <a:pt x="377762" y="36195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aphic 21 [1]" hidden="1">
            <a:extLst>
              <a:ext uri="{FF2B5EF4-FFF2-40B4-BE49-F238E27FC236}">
                <a16:creationId xmlns:a16="http://schemas.microsoft.com/office/drawing/2014/main" id="{17CE8D83-BB5A-D2AA-077D-B1F225740D5B}"/>
              </a:ext>
            </a:extLst>
          </p:cNvPr>
          <p:cNvGrpSpPr/>
          <p:nvPr/>
        </p:nvGrpSpPr>
        <p:grpSpPr>
          <a:xfrm>
            <a:off x="3484135" y="4546043"/>
            <a:ext cx="2053332" cy="2053336"/>
            <a:chOff x="2613101" y="3409532"/>
            <a:chExt cx="1539999" cy="1540002"/>
          </a:xfrm>
          <a:solidFill>
            <a:srgbClr val="503078"/>
          </a:solidFill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C74E7EF-FF52-3112-10E1-07C37790D6FA}"/>
                </a:ext>
              </a:extLst>
            </p:cNvPr>
            <p:cNvSpPr/>
            <p:nvPr/>
          </p:nvSpPr>
          <p:spPr>
            <a:xfrm>
              <a:off x="2613101" y="3409532"/>
              <a:ext cx="1539999" cy="1540002"/>
            </a:xfrm>
            <a:custGeom>
              <a:avLst/>
              <a:gdLst>
                <a:gd name="connsiteX0" fmla="*/ 770665 w 1539999"/>
                <a:gd name="connsiteY0" fmla="*/ 76200 h 1540002"/>
                <a:gd name="connsiteX1" fmla="*/ 1464466 w 1539999"/>
                <a:gd name="connsiteY1" fmla="*/ 770001 h 1540002"/>
                <a:gd name="connsiteX2" fmla="*/ 1462466 w 1539999"/>
                <a:gd name="connsiteY2" fmla="*/ 821532 h 1540002"/>
                <a:gd name="connsiteX3" fmla="*/ 1038413 w 1539999"/>
                <a:gd name="connsiteY3" fmla="*/ 1410081 h 1540002"/>
                <a:gd name="connsiteX4" fmla="*/ 770665 w 1539999"/>
                <a:gd name="connsiteY4" fmla="*/ 1463802 h 1540002"/>
                <a:gd name="connsiteX5" fmla="*/ 76864 w 1539999"/>
                <a:gd name="connsiteY5" fmla="*/ 770001 h 1540002"/>
                <a:gd name="connsiteX6" fmla="*/ 770665 w 1539999"/>
                <a:gd name="connsiteY6" fmla="*/ 76200 h 1540002"/>
                <a:gd name="connsiteX7" fmla="*/ 770665 w 1539999"/>
                <a:gd name="connsiteY7" fmla="*/ 0 h 1540002"/>
                <a:gd name="connsiteX8" fmla="*/ 0 w 1539999"/>
                <a:gd name="connsiteY8" fmla="*/ 769337 h 1540002"/>
                <a:gd name="connsiteX9" fmla="*/ 769337 w 1539999"/>
                <a:gd name="connsiteY9" fmla="*/ 1540002 h 1540002"/>
                <a:gd name="connsiteX10" fmla="*/ 1094515 w 1539999"/>
                <a:gd name="connsiteY10" fmla="*/ 1468279 h 1540002"/>
                <a:gd name="connsiteX11" fmla="*/ 1534856 w 1539999"/>
                <a:gd name="connsiteY11" fmla="*/ 858108 h 1540002"/>
                <a:gd name="connsiteX12" fmla="*/ 1539999 w 1539999"/>
                <a:gd name="connsiteY12" fmla="*/ 770001 h 1540002"/>
                <a:gd name="connsiteX13" fmla="*/ 770665 w 1539999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9999" h="1540002">
                  <a:moveTo>
                    <a:pt x="770665" y="76200"/>
                  </a:moveTo>
                  <a:cubicBezTo>
                    <a:pt x="1153646" y="76673"/>
                    <a:pt x="1463990" y="387021"/>
                    <a:pt x="1464466" y="770001"/>
                  </a:cubicBezTo>
                  <a:cubicBezTo>
                    <a:pt x="1464466" y="786765"/>
                    <a:pt x="1463799" y="804006"/>
                    <a:pt x="1462466" y="821532"/>
                  </a:cubicBezTo>
                  <a:cubicBezTo>
                    <a:pt x="1357691" y="919163"/>
                    <a:pt x="1182812" y="1110520"/>
                    <a:pt x="1038413" y="1410081"/>
                  </a:cubicBezTo>
                  <a:cubicBezTo>
                    <a:pt x="953669" y="1445752"/>
                    <a:pt x="862613" y="1464021"/>
                    <a:pt x="770665" y="1463802"/>
                  </a:cubicBezTo>
                  <a:cubicBezTo>
                    <a:pt x="387489" y="1463802"/>
                    <a:pt x="76864" y="1153173"/>
                    <a:pt x="76864" y="770001"/>
                  </a:cubicBezTo>
                  <a:cubicBezTo>
                    <a:pt x="76864" y="386826"/>
                    <a:pt x="387489" y="76200"/>
                    <a:pt x="770665" y="76200"/>
                  </a:cubicBezTo>
                  <a:moveTo>
                    <a:pt x="770665" y="0"/>
                  </a:moveTo>
                  <a:cubicBezTo>
                    <a:pt x="345405" y="-366"/>
                    <a:pt x="367" y="344078"/>
                    <a:pt x="0" y="769337"/>
                  </a:cubicBezTo>
                  <a:cubicBezTo>
                    <a:pt x="-366" y="1194597"/>
                    <a:pt x="344077" y="1539631"/>
                    <a:pt x="769337" y="1540002"/>
                  </a:cubicBezTo>
                  <a:cubicBezTo>
                    <a:pt x="881664" y="1540098"/>
                    <a:pt x="992655" y="1515618"/>
                    <a:pt x="1094515" y="1468279"/>
                  </a:cubicBezTo>
                  <a:cubicBezTo>
                    <a:pt x="1243200" y="1149192"/>
                    <a:pt x="1426937" y="953929"/>
                    <a:pt x="1534856" y="858108"/>
                  </a:cubicBezTo>
                  <a:cubicBezTo>
                    <a:pt x="1538209" y="828857"/>
                    <a:pt x="1539923" y="799443"/>
                    <a:pt x="1539999" y="770001"/>
                  </a:cubicBezTo>
                  <a:cubicBezTo>
                    <a:pt x="1539999" y="345002"/>
                    <a:pt x="1195661" y="368"/>
                    <a:pt x="770665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51CAF82F-CF70-2250-0016-3D0C02F8DAB7}"/>
                </a:ext>
              </a:extLst>
            </p:cNvPr>
            <p:cNvSpPr/>
            <p:nvPr/>
          </p:nvSpPr>
          <p:spPr>
            <a:xfrm>
              <a:off x="3102778" y="3895974"/>
              <a:ext cx="543461" cy="543651"/>
            </a:xfrm>
            <a:custGeom>
              <a:avLst/>
              <a:gdLst>
                <a:gd name="connsiteX0" fmla="*/ 362807 w 543461"/>
                <a:gd name="connsiteY0" fmla="*/ 362807 h 543651"/>
                <a:gd name="connsiteX1" fmla="*/ 362807 w 543461"/>
                <a:gd name="connsiteY1" fmla="*/ 390715 h 543651"/>
                <a:gd name="connsiteX2" fmla="*/ 362807 w 543461"/>
                <a:gd name="connsiteY2" fmla="*/ 495490 h 543651"/>
                <a:gd name="connsiteX3" fmla="*/ 319812 w 543461"/>
                <a:gd name="connsiteY3" fmla="*/ 543058 h 543651"/>
                <a:gd name="connsiteX4" fmla="*/ 317659 w 543461"/>
                <a:gd name="connsiteY4" fmla="*/ 543115 h 543651"/>
                <a:gd name="connsiteX5" fmla="*/ 226123 w 543461"/>
                <a:gd name="connsiteY5" fmla="*/ 543115 h 543651"/>
                <a:gd name="connsiteX6" fmla="*/ 180851 w 543461"/>
                <a:gd name="connsiteY6" fmla="*/ 497519 h 543651"/>
                <a:gd name="connsiteX7" fmla="*/ 180880 w 543461"/>
                <a:gd name="connsiteY7" fmla="*/ 496062 h 543651"/>
                <a:gd name="connsiteX8" fmla="*/ 180880 w 543461"/>
                <a:gd name="connsiteY8" fmla="*/ 378905 h 543651"/>
                <a:gd name="connsiteX9" fmla="*/ 180880 w 543461"/>
                <a:gd name="connsiteY9" fmla="*/ 362807 h 543651"/>
                <a:gd name="connsiteX10" fmla="*/ 152971 w 543461"/>
                <a:gd name="connsiteY10" fmla="*/ 362807 h 543651"/>
                <a:gd name="connsiteX11" fmla="*/ 48197 w 543461"/>
                <a:gd name="connsiteY11" fmla="*/ 362807 h 543651"/>
                <a:gd name="connsiteX12" fmla="*/ 629 w 543461"/>
                <a:gd name="connsiteY12" fmla="*/ 319812 h 543651"/>
                <a:gd name="connsiteX13" fmla="*/ 572 w 543461"/>
                <a:gd name="connsiteY13" fmla="*/ 317659 h 543651"/>
                <a:gd name="connsiteX14" fmla="*/ 572 w 543461"/>
                <a:gd name="connsiteY14" fmla="*/ 226123 h 543651"/>
                <a:gd name="connsiteX15" fmla="*/ 45977 w 543461"/>
                <a:gd name="connsiteY15" fmla="*/ 180851 h 543651"/>
                <a:gd name="connsiteX16" fmla="*/ 47530 w 543461"/>
                <a:gd name="connsiteY16" fmla="*/ 180880 h 543651"/>
                <a:gd name="connsiteX17" fmla="*/ 164783 w 543461"/>
                <a:gd name="connsiteY17" fmla="*/ 180880 h 543651"/>
                <a:gd name="connsiteX18" fmla="*/ 180689 w 543461"/>
                <a:gd name="connsiteY18" fmla="*/ 180880 h 543651"/>
                <a:gd name="connsiteX19" fmla="*/ 180689 w 543461"/>
                <a:gd name="connsiteY19" fmla="*/ 152971 h 543651"/>
                <a:gd name="connsiteX20" fmla="*/ 180689 w 543461"/>
                <a:gd name="connsiteY20" fmla="*/ 48197 h 543651"/>
                <a:gd name="connsiteX21" fmla="*/ 223684 w 543461"/>
                <a:gd name="connsiteY21" fmla="*/ 629 h 543651"/>
                <a:gd name="connsiteX22" fmla="*/ 225838 w 543461"/>
                <a:gd name="connsiteY22" fmla="*/ 572 h 543651"/>
                <a:gd name="connsiteX23" fmla="*/ 317373 w 543461"/>
                <a:gd name="connsiteY23" fmla="*/ 572 h 543651"/>
                <a:gd name="connsiteX24" fmla="*/ 362645 w 543461"/>
                <a:gd name="connsiteY24" fmla="*/ 45977 h 543651"/>
                <a:gd name="connsiteX25" fmla="*/ 362617 w 543461"/>
                <a:gd name="connsiteY25" fmla="*/ 47530 h 543651"/>
                <a:gd name="connsiteX26" fmla="*/ 362617 w 543461"/>
                <a:gd name="connsiteY26" fmla="*/ 164783 h 543651"/>
                <a:gd name="connsiteX27" fmla="*/ 362617 w 543461"/>
                <a:gd name="connsiteY27" fmla="*/ 180689 h 543651"/>
                <a:gd name="connsiteX28" fmla="*/ 390525 w 543461"/>
                <a:gd name="connsiteY28" fmla="*/ 180689 h 543651"/>
                <a:gd name="connsiteX29" fmla="*/ 495300 w 543461"/>
                <a:gd name="connsiteY29" fmla="*/ 180689 h 543651"/>
                <a:gd name="connsiteX30" fmla="*/ 542868 w 543461"/>
                <a:gd name="connsiteY30" fmla="*/ 223684 h 543651"/>
                <a:gd name="connsiteX31" fmla="*/ 542925 w 543461"/>
                <a:gd name="connsiteY31" fmla="*/ 225742 h 543651"/>
                <a:gd name="connsiteX32" fmla="*/ 542925 w 543461"/>
                <a:gd name="connsiteY32" fmla="*/ 317373 h 543651"/>
                <a:gd name="connsiteX33" fmla="*/ 497329 w 543461"/>
                <a:gd name="connsiteY33" fmla="*/ 362645 h 543651"/>
                <a:gd name="connsiteX34" fmla="*/ 495871 w 543461"/>
                <a:gd name="connsiteY34" fmla="*/ 362617 h 543651"/>
                <a:gd name="connsiteX35" fmla="*/ 378714 w 543461"/>
                <a:gd name="connsiteY35" fmla="*/ 362617 h 543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3461" h="543651">
                  <a:moveTo>
                    <a:pt x="362807" y="362807"/>
                  </a:moveTo>
                  <a:lnTo>
                    <a:pt x="362807" y="390715"/>
                  </a:lnTo>
                  <a:cubicBezTo>
                    <a:pt x="362807" y="425767"/>
                    <a:pt x="362807" y="460724"/>
                    <a:pt x="362807" y="495490"/>
                  </a:cubicBezTo>
                  <a:cubicBezTo>
                    <a:pt x="364070" y="520503"/>
                    <a:pt x="344820" y="541792"/>
                    <a:pt x="319812" y="543058"/>
                  </a:cubicBezTo>
                  <a:cubicBezTo>
                    <a:pt x="319095" y="543096"/>
                    <a:pt x="318377" y="543115"/>
                    <a:pt x="317659" y="543115"/>
                  </a:cubicBezTo>
                  <a:cubicBezTo>
                    <a:pt x="287179" y="543878"/>
                    <a:pt x="256604" y="543782"/>
                    <a:pt x="226123" y="543115"/>
                  </a:cubicBezTo>
                  <a:cubicBezTo>
                    <a:pt x="201031" y="543030"/>
                    <a:pt x="180762" y="522608"/>
                    <a:pt x="180851" y="497519"/>
                  </a:cubicBezTo>
                  <a:cubicBezTo>
                    <a:pt x="180853" y="497034"/>
                    <a:pt x="180863" y="496548"/>
                    <a:pt x="180880" y="496062"/>
                  </a:cubicBezTo>
                  <a:cubicBezTo>
                    <a:pt x="180880" y="457010"/>
                    <a:pt x="180880" y="417957"/>
                    <a:pt x="180880" y="378905"/>
                  </a:cubicBezTo>
                  <a:lnTo>
                    <a:pt x="180880" y="362807"/>
                  </a:lnTo>
                  <a:lnTo>
                    <a:pt x="152971" y="362807"/>
                  </a:lnTo>
                  <a:cubicBezTo>
                    <a:pt x="117919" y="362807"/>
                    <a:pt x="82867" y="362807"/>
                    <a:pt x="48197" y="362807"/>
                  </a:cubicBezTo>
                  <a:cubicBezTo>
                    <a:pt x="23189" y="364070"/>
                    <a:pt x="1892" y="344820"/>
                    <a:pt x="629" y="319812"/>
                  </a:cubicBezTo>
                  <a:cubicBezTo>
                    <a:pt x="592" y="319095"/>
                    <a:pt x="573" y="318377"/>
                    <a:pt x="572" y="317659"/>
                  </a:cubicBezTo>
                  <a:cubicBezTo>
                    <a:pt x="-191" y="287179"/>
                    <a:pt x="-191" y="256604"/>
                    <a:pt x="572" y="226123"/>
                  </a:cubicBezTo>
                  <a:cubicBezTo>
                    <a:pt x="608" y="201083"/>
                    <a:pt x="20937" y="180814"/>
                    <a:pt x="45977" y="180851"/>
                  </a:cubicBezTo>
                  <a:cubicBezTo>
                    <a:pt x="46494" y="180851"/>
                    <a:pt x="47013" y="180862"/>
                    <a:pt x="47530" y="180880"/>
                  </a:cubicBezTo>
                  <a:cubicBezTo>
                    <a:pt x="86677" y="180880"/>
                    <a:pt x="125730" y="180880"/>
                    <a:pt x="164783" y="180880"/>
                  </a:cubicBezTo>
                  <a:lnTo>
                    <a:pt x="180689" y="180880"/>
                  </a:lnTo>
                  <a:lnTo>
                    <a:pt x="180689" y="152971"/>
                  </a:lnTo>
                  <a:cubicBezTo>
                    <a:pt x="180689" y="117919"/>
                    <a:pt x="180689" y="82867"/>
                    <a:pt x="180689" y="48197"/>
                  </a:cubicBezTo>
                  <a:cubicBezTo>
                    <a:pt x="179426" y="23189"/>
                    <a:pt x="198676" y="1892"/>
                    <a:pt x="223684" y="629"/>
                  </a:cubicBezTo>
                  <a:cubicBezTo>
                    <a:pt x="224401" y="592"/>
                    <a:pt x="225120" y="573"/>
                    <a:pt x="225838" y="572"/>
                  </a:cubicBezTo>
                  <a:cubicBezTo>
                    <a:pt x="256318" y="-191"/>
                    <a:pt x="286893" y="-191"/>
                    <a:pt x="317373" y="572"/>
                  </a:cubicBezTo>
                  <a:cubicBezTo>
                    <a:pt x="342413" y="608"/>
                    <a:pt x="362682" y="20937"/>
                    <a:pt x="362645" y="45977"/>
                  </a:cubicBezTo>
                  <a:cubicBezTo>
                    <a:pt x="362645" y="46494"/>
                    <a:pt x="362635" y="47013"/>
                    <a:pt x="362617" y="47530"/>
                  </a:cubicBezTo>
                  <a:cubicBezTo>
                    <a:pt x="362617" y="86677"/>
                    <a:pt x="362617" y="125730"/>
                    <a:pt x="362617" y="164783"/>
                  </a:cubicBezTo>
                  <a:lnTo>
                    <a:pt x="362617" y="180689"/>
                  </a:lnTo>
                  <a:lnTo>
                    <a:pt x="390525" y="180689"/>
                  </a:lnTo>
                  <a:cubicBezTo>
                    <a:pt x="425577" y="180689"/>
                    <a:pt x="460534" y="180689"/>
                    <a:pt x="495300" y="180689"/>
                  </a:cubicBezTo>
                  <a:cubicBezTo>
                    <a:pt x="520313" y="179426"/>
                    <a:pt x="541601" y="198676"/>
                    <a:pt x="542868" y="223684"/>
                  </a:cubicBezTo>
                  <a:cubicBezTo>
                    <a:pt x="542906" y="224370"/>
                    <a:pt x="542925" y="225056"/>
                    <a:pt x="542925" y="225742"/>
                  </a:cubicBezTo>
                  <a:cubicBezTo>
                    <a:pt x="543687" y="256318"/>
                    <a:pt x="543592" y="286893"/>
                    <a:pt x="542925" y="317373"/>
                  </a:cubicBezTo>
                  <a:cubicBezTo>
                    <a:pt x="542839" y="342466"/>
                    <a:pt x="522418" y="362735"/>
                    <a:pt x="497329" y="362645"/>
                  </a:cubicBezTo>
                  <a:cubicBezTo>
                    <a:pt x="496843" y="362643"/>
                    <a:pt x="496357" y="362634"/>
                    <a:pt x="495871" y="362617"/>
                  </a:cubicBezTo>
                  <a:cubicBezTo>
                    <a:pt x="456819" y="362617"/>
                    <a:pt x="417767" y="362617"/>
                    <a:pt x="378714" y="362617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aphic 3 [2]" hidden="1">
            <a:extLst>
              <a:ext uri="{FF2B5EF4-FFF2-40B4-BE49-F238E27FC236}">
                <a16:creationId xmlns:a16="http://schemas.microsoft.com/office/drawing/2014/main" id="{C5452667-3277-F73D-6B37-D917329BD4C4}"/>
              </a:ext>
            </a:extLst>
          </p:cNvPr>
          <p:cNvGrpSpPr/>
          <p:nvPr/>
        </p:nvGrpSpPr>
        <p:grpSpPr>
          <a:xfrm>
            <a:off x="4656377" y="1729937"/>
            <a:ext cx="2159003" cy="2159000"/>
            <a:chOff x="3492283" y="1297453"/>
            <a:chExt cx="1619252" cy="1619250"/>
          </a:xfrm>
        </p:grpSpPr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832E3B1-8E9B-8885-DDE7-E5605017B58C}"/>
                </a:ext>
              </a:extLst>
            </p:cNvPr>
            <p:cNvSpPr/>
            <p:nvPr/>
          </p:nvSpPr>
          <p:spPr>
            <a:xfrm>
              <a:off x="3533299" y="1338292"/>
              <a:ext cx="1540573" cy="1540576"/>
            </a:xfrm>
            <a:custGeom>
              <a:avLst/>
              <a:gdLst>
                <a:gd name="connsiteX0" fmla="*/ 1535430 w 1540573"/>
                <a:gd name="connsiteY0" fmla="*/ 858415 h 1540576"/>
                <a:gd name="connsiteX1" fmla="*/ 1540574 w 1540573"/>
                <a:gd name="connsiteY1" fmla="*/ 770308 h 1540576"/>
                <a:gd name="connsiteX2" fmla="*/ 770309 w 1540573"/>
                <a:gd name="connsiteY2" fmla="*/ 0 h 1540576"/>
                <a:gd name="connsiteX3" fmla="*/ 0 w 1540573"/>
                <a:gd name="connsiteY3" fmla="*/ 770265 h 1540576"/>
                <a:gd name="connsiteX4" fmla="*/ 770265 w 1540573"/>
                <a:gd name="connsiteY4" fmla="*/ 1540576 h 1540576"/>
                <a:gd name="connsiteX5" fmla="*/ 1094613 w 1540573"/>
                <a:gd name="connsiteY5" fmla="*/ 1468967 h 1540576"/>
                <a:gd name="connsiteX6" fmla="*/ 1535430 w 1540573"/>
                <a:gd name="connsiteY6" fmla="*/ 858415 h 15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573" h="1540576">
                  <a:moveTo>
                    <a:pt x="1535430" y="858415"/>
                  </a:moveTo>
                  <a:cubicBezTo>
                    <a:pt x="1538783" y="829164"/>
                    <a:pt x="1540497" y="799750"/>
                    <a:pt x="1540574" y="770308"/>
                  </a:cubicBezTo>
                  <a:cubicBezTo>
                    <a:pt x="1540583" y="344890"/>
                    <a:pt x="1195731" y="12"/>
                    <a:pt x="770309" y="0"/>
                  </a:cubicBezTo>
                  <a:cubicBezTo>
                    <a:pt x="344891" y="-12"/>
                    <a:pt x="12" y="344848"/>
                    <a:pt x="0" y="770265"/>
                  </a:cubicBezTo>
                  <a:cubicBezTo>
                    <a:pt x="-12" y="1195685"/>
                    <a:pt x="344848" y="1540557"/>
                    <a:pt x="770265" y="1540576"/>
                  </a:cubicBezTo>
                  <a:cubicBezTo>
                    <a:pt x="882301" y="1540576"/>
                    <a:pt x="992991" y="1516144"/>
                    <a:pt x="1094613" y="1468967"/>
                  </a:cubicBezTo>
                  <a:cubicBezTo>
                    <a:pt x="1243298" y="1149499"/>
                    <a:pt x="1427036" y="954617"/>
                    <a:pt x="1535430" y="8584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5357D52A-E345-8A10-A918-6757580A2E43}"/>
                </a:ext>
              </a:extLst>
            </p:cNvPr>
            <p:cNvSpPr/>
            <p:nvPr/>
          </p:nvSpPr>
          <p:spPr>
            <a:xfrm>
              <a:off x="3492283" y="1297453"/>
              <a:ext cx="1619252" cy="1619250"/>
            </a:xfrm>
            <a:custGeom>
              <a:avLst/>
              <a:gdLst>
                <a:gd name="connsiteX0" fmla="*/ 811018 w 1619252"/>
                <a:gd name="connsiteY0" fmla="*/ 1619249 h 1619250"/>
                <a:gd name="connsiteX1" fmla="*/ 1 w 1619252"/>
                <a:gd name="connsiteY1" fmla="*/ 811017 h 1619250"/>
                <a:gd name="connsiteX2" fmla="*/ 808232 w 1619252"/>
                <a:gd name="connsiteY2" fmla="*/ 1 h 1619250"/>
                <a:gd name="connsiteX3" fmla="*/ 1619252 w 1619252"/>
                <a:gd name="connsiteY3" fmla="*/ 808232 h 1619250"/>
                <a:gd name="connsiteX4" fmla="*/ 1613785 w 1619252"/>
                <a:gd name="connsiteY4" fmla="*/ 903540 h 1619250"/>
                <a:gd name="connsiteX5" fmla="*/ 1612165 w 1619252"/>
                <a:gd name="connsiteY5" fmla="*/ 918018 h 1619250"/>
                <a:gd name="connsiteX6" fmla="*/ 1601212 w 1619252"/>
                <a:gd name="connsiteY6" fmla="*/ 927543 h 1619250"/>
                <a:gd name="connsiteX7" fmla="*/ 1170205 w 1619252"/>
                <a:gd name="connsiteY7" fmla="*/ 1525428 h 1619250"/>
                <a:gd name="connsiteX8" fmla="*/ 1164300 w 1619252"/>
                <a:gd name="connsiteY8" fmla="*/ 1538001 h 1619250"/>
                <a:gd name="connsiteX9" fmla="*/ 1151727 w 1619252"/>
                <a:gd name="connsiteY9" fmla="*/ 1543906 h 1619250"/>
                <a:gd name="connsiteX10" fmla="*/ 811018 w 1619252"/>
                <a:gd name="connsiteY10" fmla="*/ 1619249 h 1619250"/>
                <a:gd name="connsiteX11" fmla="*/ 811018 w 1619252"/>
                <a:gd name="connsiteY11" fmla="*/ 79152 h 1619250"/>
                <a:gd name="connsiteX12" fmla="*/ 87419 w 1619252"/>
                <a:gd name="connsiteY12" fmla="*/ 819450 h 1619250"/>
                <a:gd name="connsiteX13" fmla="*/ 811018 w 1619252"/>
                <a:gd name="connsiteY13" fmla="*/ 1543049 h 1619250"/>
                <a:gd name="connsiteX14" fmla="*/ 1107150 w 1619252"/>
                <a:gd name="connsiteY14" fmla="*/ 1480470 h 1619250"/>
                <a:gd name="connsiteX15" fmla="*/ 1539585 w 1619252"/>
                <a:gd name="connsiteY15" fmla="*/ 880395 h 1619250"/>
                <a:gd name="connsiteX16" fmla="*/ 1543014 w 1619252"/>
                <a:gd name="connsiteY16" fmla="*/ 810767 h 1619250"/>
                <a:gd name="connsiteX17" fmla="*/ 811018 w 1619252"/>
                <a:gd name="connsiteY17" fmla="*/ 79152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2" h="1619250">
                  <a:moveTo>
                    <a:pt x="811018" y="1619249"/>
                  </a:moveTo>
                  <a:cubicBezTo>
                    <a:pt x="363875" y="1620020"/>
                    <a:pt x="770" y="1258156"/>
                    <a:pt x="1" y="811017"/>
                  </a:cubicBezTo>
                  <a:cubicBezTo>
                    <a:pt x="-768" y="363875"/>
                    <a:pt x="361090" y="770"/>
                    <a:pt x="808232" y="1"/>
                  </a:cubicBezTo>
                  <a:cubicBezTo>
                    <a:pt x="1255378" y="-768"/>
                    <a:pt x="1618480" y="361090"/>
                    <a:pt x="1619252" y="808232"/>
                  </a:cubicBezTo>
                  <a:cubicBezTo>
                    <a:pt x="1619300" y="840082"/>
                    <a:pt x="1617480" y="871906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4507"/>
                    <a:pt x="1319272" y="1206626"/>
                    <a:pt x="1170205" y="1525428"/>
                  </a:cubicBezTo>
                  <a:lnTo>
                    <a:pt x="1164300" y="1538001"/>
                  </a:lnTo>
                  <a:lnTo>
                    <a:pt x="1151727" y="1543906"/>
                  </a:lnTo>
                  <a:cubicBezTo>
                    <a:pt x="1045085" y="1593779"/>
                    <a:pt x="928747" y="1619506"/>
                    <a:pt x="811018" y="1619249"/>
                  </a:cubicBezTo>
                  <a:close/>
                  <a:moveTo>
                    <a:pt x="811018" y="79152"/>
                  </a:moveTo>
                  <a:cubicBezTo>
                    <a:pt x="406774" y="83763"/>
                    <a:pt x="82807" y="415206"/>
                    <a:pt x="87419" y="819450"/>
                  </a:cubicBezTo>
                  <a:cubicBezTo>
                    <a:pt x="91956" y="1217189"/>
                    <a:pt x="413279" y="1538515"/>
                    <a:pt x="811018" y="1543049"/>
                  </a:cubicBezTo>
                  <a:cubicBezTo>
                    <a:pt x="913030" y="1543258"/>
                    <a:pt x="1013948" y="1521941"/>
                    <a:pt x="1107150" y="1480470"/>
                  </a:cubicBezTo>
                  <a:cubicBezTo>
                    <a:pt x="1255073" y="1168335"/>
                    <a:pt x="1436905" y="974025"/>
                    <a:pt x="1539585" y="880395"/>
                  </a:cubicBezTo>
                  <a:cubicBezTo>
                    <a:pt x="1541871" y="856677"/>
                    <a:pt x="1543014" y="833341"/>
                    <a:pt x="1543014" y="810767"/>
                  </a:cubicBezTo>
                  <a:cubicBezTo>
                    <a:pt x="1542385" y="406819"/>
                    <a:pt x="1214963" y="79572"/>
                    <a:pt x="811018" y="7915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B7AA1400-9261-4623-1213-797FB42F9C55}"/>
                </a:ext>
              </a:extLst>
            </p:cNvPr>
            <p:cNvSpPr/>
            <p:nvPr/>
          </p:nvSpPr>
          <p:spPr>
            <a:xfrm>
              <a:off x="3728657" y="1565962"/>
              <a:ext cx="1115758" cy="872870"/>
            </a:xfrm>
            <a:custGeom>
              <a:avLst/>
              <a:gdLst>
                <a:gd name="connsiteX0" fmla="*/ 764762 w 1115758"/>
                <a:gd name="connsiteY0" fmla="*/ 610267 h 872870"/>
                <a:gd name="connsiteX1" fmla="*/ 764762 w 1115758"/>
                <a:gd name="connsiteY1" fmla="*/ 872871 h 872870"/>
                <a:gd name="connsiteX2" fmla="*/ 1002030 w 1115758"/>
                <a:gd name="connsiteY2" fmla="*/ 872871 h 872870"/>
                <a:gd name="connsiteX3" fmla="*/ 1041368 w 1115758"/>
                <a:gd name="connsiteY3" fmla="*/ 815721 h 872870"/>
                <a:gd name="connsiteX4" fmla="*/ 822293 w 1115758"/>
                <a:gd name="connsiteY4" fmla="*/ 815721 h 872870"/>
                <a:gd name="connsiteX5" fmla="*/ 822293 w 1115758"/>
                <a:gd name="connsiteY5" fmla="*/ 667417 h 872870"/>
                <a:gd name="connsiteX6" fmla="*/ 1058609 w 1115758"/>
                <a:gd name="connsiteY6" fmla="*/ 667417 h 872870"/>
                <a:gd name="connsiteX7" fmla="*/ 1058609 w 1115758"/>
                <a:gd name="connsiteY7" fmla="*/ 792385 h 872870"/>
                <a:gd name="connsiteX8" fmla="*/ 1115759 w 1115758"/>
                <a:gd name="connsiteY8" fmla="*/ 718090 h 872870"/>
                <a:gd name="connsiteX9" fmla="*/ 1115759 w 1115758"/>
                <a:gd name="connsiteY9" fmla="*/ 610267 h 872870"/>
                <a:gd name="connsiteX10" fmla="*/ 922401 w 1115758"/>
                <a:gd name="connsiteY10" fmla="*/ 610267 h 872870"/>
                <a:gd name="connsiteX11" fmla="*/ 922401 w 1115758"/>
                <a:gd name="connsiteY11" fmla="*/ 401384 h 872870"/>
                <a:gd name="connsiteX12" fmla="*/ 587597 w 1115758"/>
                <a:gd name="connsiteY12" fmla="*/ 401384 h 872870"/>
                <a:gd name="connsiteX13" fmla="*/ 587597 w 1115758"/>
                <a:gd name="connsiteY13" fmla="*/ 262604 h 872870"/>
                <a:gd name="connsiteX14" fmla="*/ 734378 w 1115758"/>
                <a:gd name="connsiteY14" fmla="*/ 262604 h 872870"/>
                <a:gd name="connsiteX15" fmla="*/ 734378 w 1115758"/>
                <a:gd name="connsiteY15" fmla="*/ 0 h 872870"/>
                <a:gd name="connsiteX16" fmla="*/ 383381 w 1115758"/>
                <a:gd name="connsiteY16" fmla="*/ 0 h 872870"/>
                <a:gd name="connsiteX17" fmla="*/ 383381 w 1115758"/>
                <a:gd name="connsiteY17" fmla="*/ 262604 h 872870"/>
                <a:gd name="connsiteX18" fmla="*/ 530447 w 1115758"/>
                <a:gd name="connsiteY18" fmla="*/ 262604 h 872870"/>
                <a:gd name="connsiteX19" fmla="*/ 530447 w 1115758"/>
                <a:gd name="connsiteY19" fmla="*/ 401384 h 872870"/>
                <a:gd name="connsiteX20" fmla="*/ 195358 w 1115758"/>
                <a:gd name="connsiteY20" fmla="*/ 401384 h 872870"/>
                <a:gd name="connsiteX21" fmla="*/ 195358 w 1115758"/>
                <a:gd name="connsiteY21" fmla="*/ 610267 h 872870"/>
                <a:gd name="connsiteX22" fmla="*/ 0 w 1115758"/>
                <a:gd name="connsiteY22" fmla="*/ 610267 h 872870"/>
                <a:gd name="connsiteX23" fmla="*/ 0 w 1115758"/>
                <a:gd name="connsiteY23" fmla="*/ 872871 h 872870"/>
                <a:gd name="connsiteX24" fmla="*/ 350615 w 1115758"/>
                <a:gd name="connsiteY24" fmla="*/ 872871 h 872870"/>
                <a:gd name="connsiteX25" fmla="*/ 350615 w 1115758"/>
                <a:gd name="connsiteY25" fmla="*/ 610267 h 872870"/>
                <a:gd name="connsiteX26" fmla="*/ 252508 w 1115758"/>
                <a:gd name="connsiteY26" fmla="*/ 610267 h 872870"/>
                <a:gd name="connsiteX27" fmla="*/ 252508 w 1115758"/>
                <a:gd name="connsiteY27" fmla="*/ 458534 h 872870"/>
                <a:gd name="connsiteX28" fmla="*/ 530447 w 1115758"/>
                <a:gd name="connsiteY28" fmla="*/ 458534 h 872870"/>
                <a:gd name="connsiteX29" fmla="*/ 530447 w 1115758"/>
                <a:gd name="connsiteY29" fmla="*/ 610267 h 872870"/>
                <a:gd name="connsiteX30" fmla="*/ 383381 w 1115758"/>
                <a:gd name="connsiteY30" fmla="*/ 610267 h 872870"/>
                <a:gd name="connsiteX31" fmla="*/ 383381 w 1115758"/>
                <a:gd name="connsiteY31" fmla="*/ 872871 h 872870"/>
                <a:gd name="connsiteX32" fmla="*/ 733997 w 1115758"/>
                <a:gd name="connsiteY32" fmla="*/ 872871 h 872870"/>
                <a:gd name="connsiteX33" fmla="*/ 733997 w 1115758"/>
                <a:gd name="connsiteY33" fmla="*/ 610267 h 872870"/>
                <a:gd name="connsiteX34" fmla="*/ 587597 w 1115758"/>
                <a:gd name="connsiteY34" fmla="*/ 610267 h 872870"/>
                <a:gd name="connsiteX35" fmla="*/ 587597 w 1115758"/>
                <a:gd name="connsiteY35" fmla="*/ 458534 h 872870"/>
                <a:gd name="connsiteX36" fmla="*/ 865251 w 1115758"/>
                <a:gd name="connsiteY36" fmla="*/ 458534 h 872870"/>
                <a:gd name="connsiteX37" fmla="*/ 865251 w 1115758"/>
                <a:gd name="connsiteY37" fmla="*/ 610267 h 872870"/>
                <a:gd name="connsiteX38" fmla="*/ 293465 w 1115758"/>
                <a:gd name="connsiteY38" fmla="*/ 667417 h 872870"/>
                <a:gd name="connsiteX39" fmla="*/ 293465 w 1115758"/>
                <a:gd name="connsiteY39" fmla="*/ 815721 h 872870"/>
                <a:gd name="connsiteX40" fmla="*/ 57150 w 1115758"/>
                <a:gd name="connsiteY40" fmla="*/ 815721 h 872870"/>
                <a:gd name="connsiteX41" fmla="*/ 57150 w 1115758"/>
                <a:gd name="connsiteY41" fmla="*/ 667417 h 872870"/>
                <a:gd name="connsiteX42" fmla="*/ 676847 w 1115758"/>
                <a:gd name="connsiteY42" fmla="*/ 667417 h 872870"/>
                <a:gd name="connsiteX43" fmla="*/ 676847 w 1115758"/>
                <a:gd name="connsiteY43" fmla="*/ 815721 h 872870"/>
                <a:gd name="connsiteX44" fmla="*/ 440531 w 1115758"/>
                <a:gd name="connsiteY44" fmla="*/ 815721 h 872870"/>
                <a:gd name="connsiteX45" fmla="*/ 440531 w 1115758"/>
                <a:gd name="connsiteY45" fmla="*/ 667417 h 872870"/>
                <a:gd name="connsiteX46" fmla="*/ 440531 w 1115758"/>
                <a:gd name="connsiteY46" fmla="*/ 205454 h 872870"/>
                <a:gd name="connsiteX47" fmla="*/ 440531 w 1115758"/>
                <a:gd name="connsiteY47" fmla="*/ 57150 h 872870"/>
                <a:gd name="connsiteX48" fmla="*/ 676847 w 1115758"/>
                <a:gd name="connsiteY48" fmla="*/ 57150 h 872870"/>
                <a:gd name="connsiteX49" fmla="*/ 676847 w 1115758"/>
                <a:gd name="connsiteY49" fmla="*/ 205454 h 87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758" h="872870">
                  <a:moveTo>
                    <a:pt x="764762" y="610267"/>
                  </a:moveTo>
                  <a:lnTo>
                    <a:pt x="764762" y="872871"/>
                  </a:lnTo>
                  <a:lnTo>
                    <a:pt x="1002030" y="872871"/>
                  </a:lnTo>
                  <a:cubicBezTo>
                    <a:pt x="1015108" y="853183"/>
                    <a:pt x="1028224" y="834133"/>
                    <a:pt x="1041368" y="815721"/>
                  </a:cubicBezTo>
                  <a:lnTo>
                    <a:pt x="822293" y="815721"/>
                  </a:lnTo>
                  <a:lnTo>
                    <a:pt x="822293" y="667417"/>
                  </a:lnTo>
                  <a:lnTo>
                    <a:pt x="1058609" y="667417"/>
                  </a:lnTo>
                  <a:lnTo>
                    <a:pt x="1058609" y="792385"/>
                  </a:lnTo>
                  <a:cubicBezTo>
                    <a:pt x="1077659" y="766220"/>
                    <a:pt x="1096709" y="741455"/>
                    <a:pt x="1115759" y="718090"/>
                  </a:cubicBezTo>
                  <a:lnTo>
                    <a:pt x="1115759" y="610267"/>
                  </a:lnTo>
                  <a:lnTo>
                    <a:pt x="922401" y="610267"/>
                  </a:lnTo>
                  <a:lnTo>
                    <a:pt x="922401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267"/>
                  </a:lnTo>
                  <a:lnTo>
                    <a:pt x="0" y="610267"/>
                  </a:lnTo>
                  <a:lnTo>
                    <a:pt x="0" y="872871"/>
                  </a:lnTo>
                  <a:lnTo>
                    <a:pt x="350615" y="872871"/>
                  </a:lnTo>
                  <a:lnTo>
                    <a:pt x="350615" y="610267"/>
                  </a:lnTo>
                  <a:lnTo>
                    <a:pt x="252508" y="610267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267"/>
                  </a:lnTo>
                  <a:lnTo>
                    <a:pt x="383381" y="610267"/>
                  </a:lnTo>
                  <a:lnTo>
                    <a:pt x="383381" y="872871"/>
                  </a:lnTo>
                  <a:lnTo>
                    <a:pt x="733997" y="872871"/>
                  </a:lnTo>
                  <a:lnTo>
                    <a:pt x="733997" y="610267"/>
                  </a:lnTo>
                  <a:lnTo>
                    <a:pt x="587597" y="610267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267"/>
                  </a:lnTo>
                  <a:close/>
                  <a:moveTo>
                    <a:pt x="293465" y="667417"/>
                  </a:moveTo>
                  <a:lnTo>
                    <a:pt x="293465" y="815721"/>
                  </a:lnTo>
                  <a:lnTo>
                    <a:pt x="57150" y="815721"/>
                  </a:lnTo>
                  <a:lnTo>
                    <a:pt x="57150" y="667417"/>
                  </a:lnTo>
                  <a:close/>
                  <a:moveTo>
                    <a:pt x="676847" y="667417"/>
                  </a:moveTo>
                  <a:lnTo>
                    <a:pt x="676847" y="815721"/>
                  </a:lnTo>
                  <a:lnTo>
                    <a:pt x="440531" y="815721"/>
                  </a:lnTo>
                  <a:lnTo>
                    <a:pt x="440531" y="667417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Graphic 10 [1]" hidden="1">
            <a:extLst>
              <a:ext uri="{FF2B5EF4-FFF2-40B4-BE49-F238E27FC236}">
                <a16:creationId xmlns:a16="http://schemas.microsoft.com/office/drawing/2014/main" id="{BB0F2DC9-4454-A38A-694B-5EA90A526538}"/>
              </a:ext>
            </a:extLst>
          </p:cNvPr>
          <p:cNvGrpSpPr/>
          <p:nvPr/>
        </p:nvGrpSpPr>
        <p:grpSpPr>
          <a:xfrm>
            <a:off x="4660393" y="1726380"/>
            <a:ext cx="2154936" cy="2154936"/>
            <a:chOff x="3495295" y="1294785"/>
            <a:chExt cx="1616202" cy="1616202"/>
          </a:xfrm>
          <a:solidFill>
            <a:srgbClr val="503078"/>
          </a:solidFill>
        </p:grpSpPr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A302F107-F882-353A-DB99-8D92C1663590}"/>
                </a:ext>
              </a:extLst>
            </p:cNvPr>
            <p:cNvSpPr/>
            <p:nvPr/>
          </p:nvSpPr>
          <p:spPr>
            <a:xfrm>
              <a:off x="3495295" y="1294785"/>
              <a:ext cx="1616202" cy="1616202"/>
            </a:xfrm>
            <a:custGeom>
              <a:avLst/>
              <a:gdLst>
                <a:gd name="connsiteX0" fmla="*/ 808006 w 1616202"/>
                <a:gd name="connsiteY0" fmla="*/ 1616202 h 1616202"/>
                <a:gd name="connsiteX1" fmla="*/ 0 w 1616202"/>
                <a:gd name="connsiteY1" fmla="*/ 808006 h 1616202"/>
                <a:gd name="connsiteX2" fmla="*/ 808196 w 1616202"/>
                <a:gd name="connsiteY2" fmla="*/ 0 h 1616202"/>
                <a:gd name="connsiteX3" fmla="*/ 1616202 w 1616202"/>
                <a:gd name="connsiteY3" fmla="*/ 808101 h 1616202"/>
                <a:gd name="connsiteX4" fmla="*/ 1610773 w 1616202"/>
                <a:gd name="connsiteY4" fmla="*/ 900494 h 1616202"/>
                <a:gd name="connsiteX5" fmla="*/ 1609154 w 1616202"/>
                <a:gd name="connsiteY5" fmla="*/ 914972 h 1616202"/>
                <a:gd name="connsiteX6" fmla="*/ 1598200 w 1616202"/>
                <a:gd name="connsiteY6" fmla="*/ 924497 h 1616202"/>
                <a:gd name="connsiteX7" fmla="*/ 1167098 w 1616202"/>
                <a:gd name="connsiteY7" fmla="*/ 1522286 h 1616202"/>
                <a:gd name="connsiteX8" fmla="*/ 1161288 w 1616202"/>
                <a:gd name="connsiteY8" fmla="*/ 1534859 h 1616202"/>
                <a:gd name="connsiteX9" fmla="*/ 1148715 w 1616202"/>
                <a:gd name="connsiteY9" fmla="*/ 1540669 h 1616202"/>
                <a:gd name="connsiteX10" fmla="*/ 808006 w 1616202"/>
                <a:gd name="connsiteY10" fmla="*/ 1616202 h 1616202"/>
                <a:gd name="connsiteX11" fmla="*/ 808006 w 1616202"/>
                <a:gd name="connsiteY11" fmla="*/ 76200 h 1616202"/>
                <a:gd name="connsiteX12" fmla="*/ 76236 w 1616202"/>
                <a:gd name="connsiteY12" fmla="*/ 808232 h 1616202"/>
                <a:gd name="connsiteX13" fmla="*/ 808270 w 1616202"/>
                <a:gd name="connsiteY13" fmla="*/ 1540002 h 1616202"/>
                <a:gd name="connsiteX14" fmla="*/ 1104043 w 1616202"/>
                <a:gd name="connsiteY14" fmla="*/ 1477518 h 1616202"/>
                <a:gd name="connsiteX15" fmla="*/ 1536573 w 1616202"/>
                <a:gd name="connsiteY15" fmla="*/ 877443 h 1616202"/>
                <a:gd name="connsiteX16" fmla="*/ 1540002 w 1616202"/>
                <a:gd name="connsiteY16" fmla="*/ 807911 h 1616202"/>
                <a:gd name="connsiteX17" fmla="*/ 808006 w 1616202"/>
                <a:gd name="connsiteY17" fmla="*/ 76200 h 161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2">
                  <a:moveTo>
                    <a:pt x="808006" y="1616202"/>
                  </a:moveTo>
                  <a:cubicBezTo>
                    <a:pt x="361704" y="1616145"/>
                    <a:pt x="-53" y="1254309"/>
                    <a:pt x="0" y="808006"/>
                  </a:cubicBezTo>
                  <a:cubicBezTo>
                    <a:pt x="53" y="361704"/>
                    <a:pt x="361895" y="-53"/>
                    <a:pt x="808196" y="0"/>
                  </a:cubicBezTo>
                  <a:cubicBezTo>
                    <a:pt x="1254462" y="53"/>
                    <a:pt x="1616202" y="361837"/>
                    <a:pt x="1616202" y="808101"/>
                  </a:cubicBezTo>
                  <a:cubicBezTo>
                    <a:pt x="1616107" y="838975"/>
                    <a:pt x="1614288" y="869820"/>
                    <a:pt x="1610773" y="900494"/>
                  </a:cubicBezTo>
                  <a:lnTo>
                    <a:pt x="1609154" y="914972"/>
                  </a:lnTo>
                  <a:lnTo>
                    <a:pt x="1598200" y="924497"/>
                  </a:lnTo>
                  <a:cubicBezTo>
                    <a:pt x="1501045" y="1010888"/>
                    <a:pt x="1315784" y="1203389"/>
                    <a:pt x="1167098" y="1522286"/>
                  </a:cubicBezTo>
                  <a:lnTo>
                    <a:pt x="1161288" y="1534859"/>
                  </a:lnTo>
                  <a:lnTo>
                    <a:pt x="1148715" y="1540669"/>
                  </a:lnTo>
                  <a:cubicBezTo>
                    <a:pt x="1042083" y="1590589"/>
                    <a:pt x="925744" y="1616374"/>
                    <a:pt x="808006" y="1616202"/>
                  </a:cubicBezTo>
                  <a:close/>
                  <a:moveTo>
                    <a:pt x="808006" y="76200"/>
                  </a:moveTo>
                  <a:cubicBezTo>
                    <a:pt x="403788" y="76272"/>
                    <a:pt x="76164" y="404015"/>
                    <a:pt x="76236" y="808232"/>
                  </a:cubicBezTo>
                  <a:cubicBezTo>
                    <a:pt x="76310" y="1212447"/>
                    <a:pt x="404051" y="1540078"/>
                    <a:pt x="808270" y="1540002"/>
                  </a:cubicBezTo>
                  <a:cubicBezTo>
                    <a:pt x="910133" y="1539983"/>
                    <a:pt x="1010879" y="1518704"/>
                    <a:pt x="1104043" y="1477518"/>
                  </a:cubicBezTo>
                  <a:cubicBezTo>
                    <a:pt x="1252061" y="1165289"/>
                    <a:pt x="1433798" y="971074"/>
                    <a:pt x="1536573" y="877443"/>
                  </a:cubicBezTo>
                  <a:cubicBezTo>
                    <a:pt x="1538764" y="853726"/>
                    <a:pt x="1540002" y="830390"/>
                    <a:pt x="1540002" y="807911"/>
                  </a:cubicBezTo>
                  <a:cubicBezTo>
                    <a:pt x="1539373" y="403948"/>
                    <a:pt x="1211971" y="76672"/>
                    <a:pt x="808006" y="7620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A6680669-4B1C-9BA0-8B8C-E4DC9AE92C2D}"/>
                </a:ext>
              </a:extLst>
            </p:cNvPr>
            <p:cNvSpPr/>
            <p:nvPr/>
          </p:nvSpPr>
          <p:spPr>
            <a:xfrm>
              <a:off x="3728657" y="156024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090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384 h 872966"/>
                <a:gd name="connsiteX12" fmla="*/ 587597 w 1115663"/>
                <a:gd name="connsiteY12" fmla="*/ 401384 h 872966"/>
                <a:gd name="connsiteX13" fmla="*/ 587597 w 1115663"/>
                <a:gd name="connsiteY13" fmla="*/ 262604 h 872966"/>
                <a:gd name="connsiteX14" fmla="*/ 734378 w 1115663"/>
                <a:gd name="connsiteY14" fmla="*/ 262604 h 872966"/>
                <a:gd name="connsiteX15" fmla="*/ 734378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447 w 1115663"/>
                <a:gd name="connsiteY18" fmla="*/ 262604 h 872966"/>
                <a:gd name="connsiteX19" fmla="*/ 530447 w 1115663"/>
                <a:gd name="connsiteY19" fmla="*/ 401384 h 872966"/>
                <a:gd name="connsiteX20" fmla="*/ 195358 w 1115663"/>
                <a:gd name="connsiteY20" fmla="*/ 401384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534 h 872966"/>
                <a:gd name="connsiteX28" fmla="*/ 530447 w 1115663"/>
                <a:gd name="connsiteY28" fmla="*/ 458534 h 872966"/>
                <a:gd name="connsiteX29" fmla="*/ 530447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597 w 1115663"/>
                <a:gd name="connsiteY34" fmla="*/ 610362 h 872966"/>
                <a:gd name="connsiteX35" fmla="*/ 587597 w 1115663"/>
                <a:gd name="connsiteY35" fmla="*/ 458534 h 872966"/>
                <a:gd name="connsiteX36" fmla="*/ 865251 w 1115663"/>
                <a:gd name="connsiteY36" fmla="*/ 458534 h 872966"/>
                <a:gd name="connsiteX37" fmla="*/ 865251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154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426"/>
                    <a:pt x="1115663" y="718090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384"/>
                  </a:lnTo>
                  <a:lnTo>
                    <a:pt x="587597" y="401384"/>
                  </a:lnTo>
                  <a:lnTo>
                    <a:pt x="587597" y="262604"/>
                  </a:lnTo>
                  <a:lnTo>
                    <a:pt x="734378" y="262604"/>
                  </a:lnTo>
                  <a:lnTo>
                    <a:pt x="734378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447" y="262604"/>
                  </a:lnTo>
                  <a:lnTo>
                    <a:pt x="530447" y="401384"/>
                  </a:lnTo>
                  <a:lnTo>
                    <a:pt x="195358" y="401384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534"/>
                  </a:lnTo>
                  <a:lnTo>
                    <a:pt x="530447" y="458534"/>
                  </a:lnTo>
                  <a:lnTo>
                    <a:pt x="530447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597" y="610362"/>
                  </a:lnTo>
                  <a:lnTo>
                    <a:pt x="587597" y="458534"/>
                  </a:lnTo>
                  <a:lnTo>
                    <a:pt x="865251" y="458534"/>
                  </a:lnTo>
                  <a:lnTo>
                    <a:pt x="865251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aphic 14 [3]" hidden="1">
            <a:extLst>
              <a:ext uri="{FF2B5EF4-FFF2-40B4-BE49-F238E27FC236}">
                <a16:creationId xmlns:a16="http://schemas.microsoft.com/office/drawing/2014/main" id="{A1E8F754-53DC-53A5-6E1D-7C5846114A31}"/>
              </a:ext>
            </a:extLst>
          </p:cNvPr>
          <p:cNvGrpSpPr/>
          <p:nvPr/>
        </p:nvGrpSpPr>
        <p:grpSpPr>
          <a:xfrm>
            <a:off x="4657980" y="1700981"/>
            <a:ext cx="2154936" cy="2154937"/>
            <a:chOff x="3493485" y="1275735"/>
            <a:chExt cx="1616202" cy="1616203"/>
          </a:xfrm>
          <a:solidFill>
            <a:srgbClr val="FFFFFF"/>
          </a:solidFill>
        </p:grpSpPr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868E3695-7A20-98A4-F942-EE2A864EBAF8}"/>
                </a:ext>
              </a:extLst>
            </p:cNvPr>
            <p:cNvSpPr/>
            <p:nvPr/>
          </p:nvSpPr>
          <p:spPr>
            <a:xfrm>
              <a:off x="3493485" y="1275735"/>
              <a:ext cx="1616202" cy="1616203"/>
            </a:xfrm>
            <a:custGeom>
              <a:avLst/>
              <a:gdLst>
                <a:gd name="connsiteX0" fmla="*/ 808101 w 1616202"/>
                <a:gd name="connsiteY0" fmla="*/ 1616202 h 1616203"/>
                <a:gd name="connsiteX1" fmla="*/ 0 w 1616202"/>
                <a:gd name="connsiteY1" fmla="*/ 808101 h 1616203"/>
                <a:gd name="connsiteX2" fmla="*/ 808101 w 1616202"/>
                <a:gd name="connsiteY2" fmla="*/ 0 h 1616203"/>
                <a:gd name="connsiteX3" fmla="*/ 1616202 w 1616202"/>
                <a:gd name="connsiteY3" fmla="*/ 808101 h 1616203"/>
                <a:gd name="connsiteX4" fmla="*/ 1610868 w 1616202"/>
                <a:gd name="connsiteY4" fmla="*/ 900494 h 1616203"/>
                <a:gd name="connsiteX5" fmla="*/ 1609249 w 1616202"/>
                <a:gd name="connsiteY5" fmla="*/ 915067 h 1616203"/>
                <a:gd name="connsiteX6" fmla="*/ 1598295 w 1616202"/>
                <a:gd name="connsiteY6" fmla="*/ 924592 h 1616203"/>
                <a:gd name="connsiteX7" fmla="*/ 1167194 w 1616202"/>
                <a:gd name="connsiteY7" fmla="*/ 1522381 h 1616203"/>
                <a:gd name="connsiteX8" fmla="*/ 1161383 w 1616202"/>
                <a:gd name="connsiteY8" fmla="*/ 1534954 h 1616203"/>
                <a:gd name="connsiteX9" fmla="*/ 1148810 w 1616202"/>
                <a:gd name="connsiteY9" fmla="*/ 1540859 h 1616203"/>
                <a:gd name="connsiteX10" fmla="*/ 808101 w 1616202"/>
                <a:gd name="connsiteY10" fmla="*/ 1616202 h 1616203"/>
                <a:gd name="connsiteX11" fmla="*/ 808101 w 1616202"/>
                <a:gd name="connsiteY11" fmla="*/ 76200 h 1616203"/>
                <a:gd name="connsiteX12" fmla="*/ 76200 w 1616202"/>
                <a:gd name="connsiteY12" fmla="*/ 808101 h 1616203"/>
                <a:gd name="connsiteX13" fmla="*/ 808101 w 1616202"/>
                <a:gd name="connsiteY13" fmla="*/ 1540002 h 1616203"/>
                <a:gd name="connsiteX14" fmla="*/ 1104138 w 1616202"/>
                <a:gd name="connsiteY14" fmla="*/ 1477518 h 1616203"/>
                <a:gd name="connsiteX15" fmla="*/ 1536668 w 1616202"/>
                <a:gd name="connsiteY15" fmla="*/ 877443 h 1616203"/>
                <a:gd name="connsiteX16" fmla="*/ 1540002 w 1616202"/>
                <a:gd name="connsiteY16" fmla="*/ 807815 h 1616203"/>
                <a:gd name="connsiteX17" fmla="*/ 808101 w 1616202"/>
                <a:gd name="connsiteY17" fmla="*/ 76200 h 161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202" h="1616203">
                  <a:moveTo>
                    <a:pt x="808101" y="1616202"/>
                  </a:moveTo>
                  <a:cubicBezTo>
                    <a:pt x="361800" y="1616202"/>
                    <a:pt x="0" y="1254405"/>
                    <a:pt x="0" y="808101"/>
                  </a:cubicBezTo>
                  <a:cubicBezTo>
                    <a:pt x="0" y="361800"/>
                    <a:pt x="361800" y="0"/>
                    <a:pt x="808101" y="0"/>
                  </a:cubicBezTo>
                  <a:cubicBezTo>
                    <a:pt x="1254404" y="0"/>
                    <a:pt x="1616202" y="361800"/>
                    <a:pt x="1616202" y="808101"/>
                  </a:cubicBezTo>
                  <a:cubicBezTo>
                    <a:pt x="1616135" y="838973"/>
                    <a:pt x="1614354" y="869818"/>
                    <a:pt x="1610868" y="900494"/>
                  </a:cubicBezTo>
                  <a:lnTo>
                    <a:pt x="1609249" y="915067"/>
                  </a:lnTo>
                  <a:lnTo>
                    <a:pt x="1598295" y="924592"/>
                  </a:lnTo>
                  <a:cubicBezTo>
                    <a:pt x="1501140" y="1010984"/>
                    <a:pt x="1315879" y="1203484"/>
                    <a:pt x="1167194" y="1522381"/>
                  </a:cubicBezTo>
                  <a:lnTo>
                    <a:pt x="1161383" y="1534954"/>
                  </a:lnTo>
                  <a:lnTo>
                    <a:pt x="1148810" y="1540859"/>
                  </a:lnTo>
                  <a:cubicBezTo>
                    <a:pt x="1042149" y="1590666"/>
                    <a:pt x="925821" y="1616393"/>
                    <a:pt x="808101" y="1616202"/>
                  </a:cubicBezTo>
                  <a:close/>
                  <a:moveTo>
                    <a:pt x="808101" y="76200"/>
                  </a:moveTo>
                  <a:cubicBezTo>
                    <a:pt x="403883" y="76200"/>
                    <a:pt x="76200" y="403883"/>
                    <a:pt x="76200" y="808101"/>
                  </a:cubicBezTo>
                  <a:cubicBezTo>
                    <a:pt x="76200" y="1212323"/>
                    <a:pt x="403883" y="1540002"/>
                    <a:pt x="808101" y="1540002"/>
                  </a:cubicBezTo>
                  <a:cubicBezTo>
                    <a:pt x="910076" y="1540240"/>
                    <a:pt x="1010955" y="1518942"/>
                    <a:pt x="1104138" y="1477518"/>
                  </a:cubicBezTo>
                  <a:cubicBezTo>
                    <a:pt x="1252157" y="1165384"/>
                    <a:pt x="1433894" y="971074"/>
                    <a:pt x="1536668" y="877443"/>
                  </a:cubicBezTo>
                  <a:cubicBezTo>
                    <a:pt x="1538859" y="853631"/>
                    <a:pt x="1540002" y="829818"/>
                    <a:pt x="1540002" y="807815"/>
                  </a:cubicBezTo>
                  <a:cubicBezTo>
                    <a:pt x="1539373" y="403905"/>
                    <a:pt x="1212009" y="76672"/>
                    <a:pt x="808101" y="7620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B68EA38F-80BB-00CE-6F6D-A88F94840A1C}"/>
                </a:ext>
              </a:extLst>
            </p:cNvPr>
            <p:cNvSpPr/>
            <p:nvPr/>
          </p:nvSpPr>
          <p:spPr>
            <a:xfrm>
              <a:off x="3726943" y="1541197"/>
              <a:ext cx="1115663" cy="872966"/>
            </a:xfrm>
            <a:custGeom>
              <a:avLst/>
              <a:gdLst>
                <a:gd name="connsiteX0" fmla="*/ 764762 w 1115663"/>
                <a:gd name="connsiteY0" fmla="*/ 610362 h 872966"/>
                <a:gd name="connsiteX1" fmla="*/ 764762 w 1115663"/>
                <a:gd name="connsiteY1" fmla="*/ 872966 h 872966"/>
                <a:gd name="connsiteX2" fmla="*/ 1002030 w 1115663"/>
                <a:gd name="connsiteY2" fmla="*/ 872966 h 872966"/>
                <a:gd name="connsiteX3" fmla="*/ 1041273 w 1115663"/>
                <a:gd name="connsiteY3" fmla="*/ 815816 h 872966"/>
                <a:gd name="connsiteX4" fmla="*/ 822198 w 1115663"/>
                <a:gd name="connsiteY4" fmla="*/ 815816 h 872966"/>
                <a:gd name="connsiteX5" fmla="*/ 822198 w 1115663"/>
                <a:gd name="connsiteY5" fmla="*/ 667512 h 872966"/>
                <a:gd name="connsiteX6" fmla="*/ 1058513 w 1115663"/>
                <a:gd name="connsiteY6" fmla="*/ 667512 h 872966"/>
                <a:gd name="connsiteX7" fmla="*/ 1058513 w 1115663"/>
                <a:gd name="connsiteY7" fmla="*/ 792385 h 872966"/>
                <a:gd name="connsiteX8" fmla="*/ 1115663 w 1115663"/>
                <a:gd name="connsiteY8" fmla="*/ 718185 h 872966"/>
                <a:gd name="connsiteX9" fmla="*/ 1115663 w 1115663"/>
                <a:gd name="connsiteY9" fmla="*/ 610362 h 872966"/>
                <a:gd name="connsiteX10" fmla="*/ 922306 w 1115663"/>
                <a:gd name="connsiteY10" fmla="*/ 610362 h 872966"/>
                <a:gd name="connsiteX11" fmla="*/ 922306 w 1115663"/>
                <a:gd name="connsiteY11" fmla="*/ 401479 h 872966"/>
                <a:gd name="connsiteX12" fmla="*/ 587216 w 1115663"/>
                <a:gd name="connsiteY12" fmla="*/ 401479 h 872966"/>
                <a:gd name="connsiteX13" fmla="*/ 587216 w 1115663"/>
                <a:gd name="connsiteY13" fmla="*/ 262604 h 872966"/>
                <a:gd name="connsiteX14" fmla="*/ 733997 w 1115663"/>
                <a:gd name="connsiteY14" fmla="*/ 262604 h 872966"/>
                <a:gd name="connsiteX15" fmla="*/ 733997 w 1115663"/>
                <a:gd name="connsiteY15" fmla="*/ 0 h 872966"/>
                <a:gd name="connsiteX16" fmla="*/ 383381 w 1115663"/>
                <a:gd name="connsiteY16" fmla="*/ 0 h 872966"/>
                <a:gd name="connsiteX17" fmla="*/ 383381 w 1115663"/>
                <a:gd name="connsiteY17" fmla="*/ 262604 h 872966"/>
                <a:gd name="connsiteX18" fmla="*/ 530066 w 1115663"/>
                <a:gd name="connsiteY18" fmla="*/ 262604 h 872966"/>
                <a:gd name="connsiteX19" fmla="*/ 530066 w 1115663"/>
                <a:gd name="connsiteY19" fmla="*/ 401479 h 872966"/>
                <a:gd name="connsiteX20" fmla="*/ 195358 w 1115663"/>
                <a:gd name="connsiteY20" fmla="*/ 401479 h 872966"/>
                <a:gd name="connsiteX21" fmla="*/ 195358 w 1115663"/>
                <a:gd name="connsiteY21" fmla="*/ 610362 h 872966"/>
                <a:gd name="connsiteX22" fmla="*/ 0 w 1115663"/>
                <a:gd name="connsiteY22" fmla="*/ 610362 h 872966"/>
                <a:gd name="connsiteX23" fmla="*/ 0 w 1115663"/>
                <a:gd name="connsiteY23" fmla="*/ 872966 h 872966"/>
                <a:gd name="connsiteX24" fmla="*/ 350615 w 1115663"/>
                <a:gd name="connsiteY24" fmla="*/ 872966 h 872966"/>
                <a:gd name="connsiteX25" fmla="*/ 350615 w 1115663"/>
                <a:gd name="connsiteY25" fmla="*/ 610362 h 872966"/>
                <a:gd name="connsiteX26" fmla="*/ 252508 w 1115663"/>
                <a:gd name="connsiteY26" fmla="*/ 610362 h 872966"/>
                <a:gd name="connsiteX27" fmla="*/ 252508 w 1115663"/>
                <a:gd name="connsiteY27" fmla="*/ 458629 h 872966"/>
                <a:gd name="connsiteX28" fmla="*/ 530066 w 1115663"/>
                <a:gd name="connsiteY28" fmla="*/ 458629 h 872966"/>
                <a:gd name="connsiteX29" fmla="*/ 530066 w 1115663"/>
                <a:gd name="connsiteY29" fmla="*/ 610362 h 872966"/>
                <a:gd name="connsiteX30" fmla="*/ 383381 w 1115663"/>
                <a:gd name="connsiteY30" fmla="*/ 610362 h 872966"/>
                <a:gd name="connsiteX31" fmla="*/ 383381 w 1115663"/>
                <a:gd name="connsiteY31" fmla="*/ 872966 h 872966"/>
                <a:gd name="connsiteX32" fmla="*/ 733997 w 1115663"/>
                <a:gd name="connsiteY32" fmla="*/ 872966 h 872966"/>
                <a:gd name="connsiteX33" fmla="*/ 733997 w 1115663"/>
                <a:gd name="connsiteY33" fmla="*/ 610362 h 872966"/>
                <a:gd name="connsiteX34" fmla="*/ 587216 w 1115663"/>
                <a:gd name="connsiteY34" fmla="*/ 610362 h 872966"/>
                <a:gd name="connsiteX35" fmla="*/ 587216 w 1115663"/>
                <a:gd name="connsiteY35" fmla="*/ 458629 h 872966"/>
                <a:gd name="connsiteX36" fmla="*/ 864870 w 1115663"/>
                <a:gd name="connsiteY36" fmla="*/ 458629 h 872966"/>
                <a:gd name="connsiteX37" fmla="*/ 864870 w 1115663"/>
                <a:gd name="connsiteY37" fmla="*/ 610362 h 872966"/>
                <a:gd name="connsiteX38" fmla="*/ 293465 w 1115663"/>
                <a:gd name="connsiteY38" fmla="*/ 667512 h 872966"/>
                <a:gd name="connsiteX39" fmla="*/ 293465 w 1115663"/>
                <a:gd name="connsiteY39" fmla="*/ 815816 h 872966"/>
                <a:gd name="connsiteX40" fmla="*/ 57150 w 1115663"/>
                <a:gd name="connsiteY40" fmla="*/ 815816 h 872966"/>
                <a:gd name="connsiteX41" fmla="*/ 57150 w 1115663"/>
                <a:gd name="connsiteY41" fmla="*/ 667512 h 872966"/>
                <a:gd name="connsiteX42" fmla="*/ 676847 w 1115663"/>
                <a:gd name="connsiteY42" fmla="*/ 667512 h 872966"/>
                <a:gd name="connsiteX43" fmla="*/ 676847 w 1115663"/>
                <a:gd name="connsiteY43" fmla="*/ 815816 h 872966"/>
                <a:gd name="connsiteX44" fmla="*/ 440531 w 1115663"/>
                <a:gd name="connsiteY44" fmla="*/ 815816 h 872966"/>
                <a:gd name="connsiteX45" fmla="*/ 440531 w 1115663"/>
                <a:gd name="connsiteY45" fmla="*/ 667512 h 872966"/>
                <a:gd name="connsiteX46" fmla="*/ 440531 w 1115663"/>
                <a:gd name="connsiteY46" fmla="*/ 205454 h 872966"/>
                <a:gd name="connsiteX47" fmla="*/ 440531 w 1115663"/>
                <a:gd name="connsiteY47" fmla="*/ 57150 h 872966"/>
                <a:gd name="connsiteX48" fmla="*/ 676847 w 1115663"/>
                <a:gd name="connsiteY48" fmla="*/ 57150 h 872966"/>
                <a:gd name="connsiteX49" fmla="*/ 676847 w 1115663"/>
                <a:gd name="connsiteY49" fmla="*/ 205454 h 87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15663" h="872966">
                  <a:moveTo>
                    <a:pt x="764762" y="610362"/>
                  </a:moveTo>
                  <a:lnTo>
                    <a:pt x="764762" y="872966"/>
                  </a:lnTo>
                  <a:lnTo>
                    <a:pt x="1002030" y="872966"/>
                  </a:lnTo>
                  <a:cubicBezTo>
                    <a:pt x="1015079" y="853250"/>
                    <a:pt x="1028224" y="834200"/>
                    <a:pt x="1041273" y="815816"/>
                  </a:cubicBezTo>
                  <a:lnTo>
                    <a:pt x="822198" y="815816"/>
                  </a:lnTo>
                  <a:lnTo>
                    <a:pt x="822198" y="667512"/>
                  </a:lnTo>
                  <a:lnTo>
                    <a:pt x="1058513" y="667512"/>
                  </a:lnTo>
                  <a:lnTo>
                    <a:pt x="1058513" y="792385"/>
                  </a:lnTo>
                  <a:cubicBezTo>
                    <a:pt x="1077563" y="766286"/>
                    <a:pt x="1096613" y="741521"/>
                    <a:pt x="1115663" y="718185"/>
                  </a:cubicBezTo>
                  <a:lnTo>
                    <a:pt x="1115663" y="610362"/>
                  </a:lnTo>
                  <a:lnTo>
                    <a:pt x="922306" y="610362"/>
                  </a:lnTo>
                  <a:lnTo>
                    <a:pt x="922306" y="401479"/>
                  </a:lnTo>
                  <a:lnTo>
                    <a:pt x="587216" y="401479"/>
                  </a:lnTo>
                  <a:lnTo>
                    <a:pt x="587216" y="262604"/>
                  </a:lnTo>
                  <a:lnTo>
                    <a:pt x="733997" y="262604"/>
                  </a:lnTo>
                  <a:lnTo>
                    <a:pt x="733997" y="0"/>
                  </a:lnTo>
                  <a:lnTo>
                    <a:pt x="383381" y="0"/>
                  </a:lnTo>
                  <a:lnTo>
                    <a:pt x="383381" y="262604"/>
                  </a:lnTo>
                  <a:lnTo>
                    <a:pt x="530066" y="262604"/>
                  </a:lnTo>
                  <a:lnTo>
                    <a:pt x="530066" y="401479"/>
                  </a:lnTo>
                  <a:lnTo>
                    <a:pt x="195358" y="401479"/>
                  </a:lnTo>
                  <a:lnTo>
                    <a:pt x="195358" y="610362"/>
                  </a:lnTo>
                  <a:lnTo>
                    <a:pt x="0" y="610362"/>
                  </a:lnTo>
                  <a:lnTo>
                    <a:pt x="0" y="872966"/>
                  </a:lnTo>
                  <a:lnTo>
                    <a:pt x="350615" y="872966"/>
                  </a:lnTo>
                  <a:lnTo>
                    <a:pt x="350615" y="610362"/>
                  </a:lnTo>
                  <a:lnTo>
                    <a:pt x="252508" y="610362"/>
                  </a:lnTo>
                  <a:lnTo>
                    <a:pt x="252508" y="458629"/>
                  </a:lnTo>
                  <a:lnTo>
                    <a:pt x="530066" y="458629"/>
                  </a:lnTo>
                  <a:lnTo>
                    <a:pt x="530066" y="610362"/>
                  </a:lnTo>
                  <a:lnTo>
                    <a:pt x="383381" y="610362"/>
                  </a:lnTo>
                  <a:lnTo>
                    <a:pt x="383381" y="872966"/>
                  </a:lnTo>
                  <a:lnTo>
                    <a:pt x="733997" y="872966"/>
                  </a:lnTo>
                  <a:lnTo>
                    <a:pt x="733997" y="610362"/>
                  </a:lnTo>
                  <a:lnTo>
                    <a:pt x="587216" y="610362"/>
                  </a:lnTo>
                  <a:lnTo>
                    <a:pt x="587216" y="458629"/>
                  </a:lnTo>
                  <a:lnTo>
                    <a:pt x="864870" y="458629"/>
                  </a:lnTo>
                  <a:lnTo>
                    <a:pt x="864870" y="610362"/>
                  </a:lnTo>
                  <a:close/>
                  <a:moveTo>
                    <a:pt x="293465" y="667512"/>
                  </a:moveTo>
                  <a:lnTo>
                    <a:pt x="293465" y="815816"/>
                  </a:lnTo>
                  <a:lnTo>
                    <a:pt x="57150" y="815816"/>
                  </a:lnTo>
                  <a:lnTo>
                    <a:pt x="57150" y="667512"/>
                  </a:lnTo>
                  <a:close/>
                  <a:moveTo>
                    <a:pt x="676847" y="667512"/>
                  </a:moveTo>
                  <a:lnTo>
                    <a:pt x="676847" y="815816"/>
                  </a:lnTo>
                  <a:lnTo>
                    <a:pt x="440531" y="815816"/>
                  </a:lnTo>
                  <a:lnTo>
                    <a:pt x="440531" y="667512"/>
                  </a:lnTo>
                  <a:close/>
                  <a:moveTo>
                    <a:pt x="440531" y="205454"/>
                  </a:moveTo>
                  <a:lnTo>
                    <a:pt x="440531" y="57150"/>
                  </a:lnTo>
                  <a:lnTo>
                    <a:pt x="676847" y="57150"/>
                  </a:lnTo>
                  <a:lnTo>
                    <a:pt x="676847" y="20545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aphic 3 [3]" hidden="1">
            <a:extLst>
              <a:ext uri="{FF2B5EF4-FFF2-40B4-BE49-F238E27FC236}">
                <a16:creationId xmlns:a16="http://schemas.microsoft.com/office/drawing/2014/main" id="{AB1EB595-FB4F-9F74-D07C-4BD79847FBA6}"/>
              </a:ext>
            </a:extLst>
          </p:cNvPr>
          <p:cNvGrpSpPr/>
          <p:nvPr/>
        </p:nvGrpSpPr>
        <p:grpSpPr>
          <a:xfrm>
            <a:off x="3339099" y="2715442"/>
            <a:ext cx="2052763" cy="2052669"/>
            <a:chOff x="2504324" y="2036581"/>
            <a:chExt cx="1539572" cy="1539502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35E4578-1EF8-854A-FC30-559977C50AF8}"/>
                </a:ext>
              </a:extLst>
            </p:cNvPr>
            <p:cNvSpPr/>
            <p:nvPr/>
          </p:nvSpPr>
          <p:spPr>
            <a:xfrm>
              <a:off x="2504324" y="2036581"/>
              <a:ext cx="1539572" cy="1539502"/>
            </a:xfrm>
            <a:custGeom>
              <a:avLst/>
              <a:gdLst>
                <a:gd name="connsiteX0" fmla="*/ 1534475 w 1539572"/>
                <a:gd name="connsiteY0" fmla="*/ 857611 h 1539502"/>
                <a:gd name="connsiteX1" fmla="*/ 857611 w 1539572"/>
                <a:gd name="connsiteY1" fmla="*/ 5098 h 1539502"/>
                <a:gd name="connsiteX2" fmla="*/ 5098 w 1539572"/>
                <a:gd name="connsiteY2" fmla="*/ 681963 h 1539502"/>
                <a:gd name="connsiteX3" fmla="*/ 681962 w 1539572"/>
                <a:gd name="connsiteY3" fmla="*/ 1534477 h 1539502"/>
                <a:gd name="connsiteX4" fmla="*/ 1094230 w 1539572"/>
                <a:gd name="connsiteY4" fmla="*/ 1467783 h 1539502"/>
                <a:gd name="connsiteX5" fmla="*/ 1534475 w 1539572"/>
                <a:gd name="connsiteY5" fmla="*/ 857611 h 15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2">
                  <a:moveTo>
                    <a:pt x="1534475" y="857611"/>
                  </a:moveTo>
                  <a:cubicBezTo>
                    <a:pt x="1582976" y="435285"/>
                    <a:pt x="1279938" y="53602"/>
                    <a:pt x="857611" y="5098"/>
                  </a:cubicBezTo>
                  <a:cubicBezTo>
                    <a:pt x="435285" y="-43406"/>
                    <a:pt x="53602" y="259637"/>
                    <a:pt x="5098" y="681963"/>
                  </a:cubicBezTo>
                  <a:cubicBezTo>
                    <a:pt x="-43406" y="1104290"/>
                    <a:pt x="259637" y="1485976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3010" y="1148695"/>
                    <a:pt x="1426652" y="953528"/>
                    <a:pt x="1534475" y="857611"/>
                  </a:cubicBezTo>
                  <a:close/>
                </a:path>
              </a:pathLst>
            </a:custGeom>
            <a:noFill/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DAD3E1F3-DCD8-BD25-B7B6-D299E00684B3}"/>
                </a:ext>
              </a:extLst>
            </p:cNvPr>
            <p:cNvSpPr/>
            <p:nvPr/>
          </p:nvSpPr>
          <p:spPr>
            <a:xfrm>
              <a:off x="2959236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0609F266-BB26-82E9-E7AF-AB3AEA5F2086}"/>
                </a:ext>
              </a:extLst>
            </p:cNvPr>
            <p:cNvSpPr/>
            <p:nvPr/>
          </p:nvSpPr>
          <p:spPr>
            <a:xfrm>
              <a:off x="3070583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D2075DD1-5376-60ED-65E9-5B5886BB9CAD}"/>
                </a:ext>
              </a:extLst>
            </p:cNvPr>
            <p:cNvSpPr/>
            <p:nvPr/>
          </p:nvSpPr>
          <p:spPr>
            <a:xfrm>
              <a:off x="3181931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BC4EBF5-486F-534D-9C7B-E198D6F8DC6F}"/>
                </a:ext>
              </a:extLst>
            </p:cNvPr>
            <p:cNvSpPr/>
            <p:nvPr/>
          </p:nvSpPr>
          <p:spPr>
            <a:xfrm>
              <a:off x="3293278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959C1B18-C317-F3B7-1686-4869D7376002}"/>
                </a:ext>
              </a:extLst>
            </p:cNvPr>
            <p:cNvSpPr/>
            <p:nvPr/>
          </p:nvSpPr>
          <p:spPr>
            <a:xfrm>
              <a:off x="3404625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76A85890-070A-1A35-8BAD-506F1827C53C}"/>
                </a:ext>
              </a:extLst>
            </p:cNvPr>
            <p:cNvSpPr/>
            <p:nvPr/>
          </p:nvSpPr>
          <p:spPr>
            <a:xfrm>
              <a:off x="3515972" y="26293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8ACEF7A1-F4C3-E11F-262A-38448089F852}"/>
                </a:ext>
              </a:extLst>
            </p:cNvPr>
            <p:cNvSpPr/>
            <p:nvPr/>
          </p:nvSpPr>
          <p:spPr>
            <a:xfrm>
              <a:off x="2959236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6F7E2BB6-1E6B-BB8A-C51E-2E53FD3A584C}"/>
                </a:ext>
              </a:extLst>
            </p:cNvPr>
            <p:cNvSpPr/>
            <p:nvPr/>
          </p:nvSpPr>
          <p:spPr>
            <a:xfrm>
              <a:off x="3070583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C4511092-EDA9-BC97-5F34-BF65499171B6}"/>
                </a:ext>
              </a:extLst>
            </p:cNvPr>
            <p:cNvSpPr/>
            <p:nvPr/>
          </p:nvSpPr>
          <p:spPr>
            <a:xfrm>
              <a:off x="3181931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5E1A6E67-6676-229E-3EDB-575E30D1B70A}"/>
                </a:ext>
              </a:extLst>
            </p:cNvPr>
            <p:cNvSpPr/>
            <p:nvPr/>
          </p:nvSpPr>
          <p:spPr>
            <a:xfrm>
              <a:off x="3293278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8AB1B8B9-94AC-DAD5-5A55-6F0D183EF365}"/>
                </a:ext>
              </a:extLst>
            </p:cNvPr>
            <p:cNvSpPr/>
            <p:nvPr/>
          </p:nvSpPr>
          <p:spPr>
            <a:xfrm>
              <a:off x="3404625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E9B8667C-B8EE-0B46-D1D8-9258DC77F4EE}"/>
                </a:ext>
              </a:extLst>
            </p:cNvPr>
            <p:cNvSpPr/>
            <p:nvPr/>
          </p:nvSpPr>
          <p:spPr>
            <a:xfrm>
              <a:off x="3515972" y="272941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5FFE3392-CF26-4C0B-D1B7-8AF2D5B25142}"/>
                </a:ext>
              </a:extLst>
            </p:cNvPr>
            <p:cNvSpPr/>
            <p:nvPr/>
          </p:nvSpPr>
          <p:spPr>
            <a:xfrm>
              <a:off x="2959236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EF92F20F-1E4F-EB00-09CE-2DCBEA99671C}"/>
                </a:ext>
              </a:extLst>
            </p:cNvPr>
            <p:cNvSpPr/>
            <p:nvPr/>
          </p:nvSpPr>
          <p:spPr>
            <a:xfrm>
              <a:off x="3070583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532705B5-A59B-9AAD-CD48-7A7C949ABE99}"/>
                </a:ext>
              </a:extLst>
            </p:cNvPr>
            <p:cNvSpPr/>
            <p:nvPr/>
          </p:nvSpPr>
          <p:spPr>
            <a:xfrm>
              <a:off x="3181931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1861F78B-1636-7673-FDC4-16E32FA426EB}"/>
                </a:ext>
              </a:extLst>
            </p:cNvPr>
            <p:cNvSpPr/>
            <p:nvPr/>
          </p:nvSpPr>
          <p:spPr>
            <a:xfrm>
              <a:off x="3293278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7FDAB2CF-27BD-2CB4-5500-1F3C7C27087C}"/>
                </a:ext>
              </a:extLst>
            </p:cNvPr>
            <p:cNvSpPr/>
            <p:nvPr/>
          </p:nvSpPr>
          <p:spPr>
            <a:xfrm>
              <a:off x="3404625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FD92C117-FC69-1B20-1B61-D6A3C2CB9E4F}"/>
                </a:ext>
              </a:extLst>
            </p:cNvPr>
            <p:cNvSpPr/>
            <p:nvPr/>
          </p:nvSpPr>
          <p:spPr>
            <a:xfrm>
              <a:off x="3515972" y="282942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F7774D4A-952A-281C-1016-00A18192D0B3}"/>
                </a:ext>
              </a:extLst>
            </p:cNvPr>
            <p:cNvSpPr/>
            <p:nvPr/>
          </p:nvSpPr>
          <p:spPr>
            <a:xfrm>
              <a:off x="2959236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2F3B77E-368F-D783-23DC-1093C191972F}"/>
                </a:ext>
              </a:extLst>
            </p:cNvPr>
            <p:cNvSpPr/>
            <p:nvPr/>
          </p:nvSpPr>
          <p:spPr>
            <a:xfrm>
              <a:off x="3070583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7ED8AEA-214A-4E90-DE67-65D13F570491}"/>
                </a:ext>
              </a:extLst>
            </p:cNvPr>
            <p:cNvSpPr/>
            <p:nvPr/>
          </p:nvSpPr>
          <p:spPr>
            <a:xfrm>
              <a:off x="3181931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D61FFC38-E214-0E83-6FAA-4411FDF36564}"/>
                </a:ext>
              </a:extLst>
            </p:cNvPr>
            <p:cNvSpPr/>
            <p:nvPr/>
          </p:nvSpPr>
          <p:spPr>
            <a:xfrm>
              <a:off x="3293278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E658F126-4B35-9372-E818-59432330BD45}"/>
                </a:ext>
              </a:extLst>
            </p:cNvPr>
            <p:cNvSpPr/>
            <p:nvPr/>
          </p:nvSpPr>
          <p:spPr>
            <a:xfrm>
              <a:off x="3404625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376D3638-3104-FEB2-7316-41EB9B68640B}"/>
                </a:ext>
              </a:extLst>
            </p:cNvPr>
            <p:cNvSpPr/>
            <p:nvPr/>
          </p:nvSpPr>
          <p:spPr>
            <a:xfrm>
              <a:off x="3515972" y="292943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411AF8AB-76D9-06FF-6F92-2CE6F76A625A}"/>
                </a:ext>
              </a:extLst>
            </p:cNvPr>
            <p:cNvSpPr/>
            <p:nvPr/>
          </p:nvSpPr>
          <p:spPr>
            <a:xfrm>
              <a:off x="2959236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EDE34A51-93C6-4DDD-47B5-F88D0EF3A799}"/>
                </a:ext>
              </a:extLst>
            </p:cNvPr>
            <p:cNvSpPr/>
            <p:nvPr/>
          </p:nvSpPr>
          <p:spPr>
            <a:xfrm>
              <a:off x="3070583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B24F5D66-AF1E-EC5A-17F2-D0944ACB7F2B}"/>
                </a:ext>
              </a:extLst>
            </p:cNvPr>
            <p:cNvSpPr/>
            <p:nvPr/>
          </p:nvSpPr>
          <p:spPr>
            <a:xfrm>
              <a:off x="3181931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B85D0681-C6C4-8C25-1BEC-08E28AFA775B}"/>
                </a:ext>
              </a:extLst>
            </p:cNvPr>
            <p:cNvSpPr/>
            <p:nvPr/>
          </p:nvSpPr>
          <p:spPr>
            <a:xfrm>
              <a:off x="3293278" y="302944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1A183FA1-6C4A-654C-FFF8-377B0B8A83AF}"/>
                </a:ext>
              </a:extLst>
            </p:cNvPr>
            <p:cNvSpPr/>
            <p:nvPr/>
          </p:nvSpPr>
          <p:spPr>
            <a:xfrm>
              <a:off x="2837983" y="2359554"/>
              <a:ext cx="866774" cy="880491"/>
            </a:xfrm>
            <a:custGeom>
              <a:avLst/>
              <a:gdLst>
                <a:gd name="connsiteX0" fmla="*/ 688943 w 866774"/>
                <a:gd name="connsiteY0" fmla="*/ 55531 h 880491"/>
                <a:gd name="connsiteX1" fmla="*/ 688943 w 866774"/>
                <a:gd name="connsiteY1" fmla="*/ 0 h 880491"/>
                <a:gd name="connsiteX2" fmla="*/ 622268 w 866774"/>
                <a:gd name="connsiteY2" fmla="*/ 0 h 880491"/>
                <a:gd name="connsiteX3" fmla="*/ 622268 w 866774"/>
                <a:gd name="connsiteY3" fmla="*/ 55531 h 880491"/>
                <a:gd name="connsiteX4" fmla="*/ 241268 w 866774"/>
                <a:gd name="connsiteY4" fmla="*/ 55531 h 880491"/>
                <a:gd name="connsiteX5" fmla="*/ 241268 w 866774"/>
                <a:gd name="connsiteY5" fmla="*/ 0 h 880491"/>
                <a:gd name="connsiteX6" fmla="*/ 174593 w 866774"/>
                <a:gd name="connsiteY6" fmla="*/ 0 h 880491"/>
                <a:gd name="connsiteX7" fmla="*/ 174593 w 866774"/>
                <a:gd name="connsiteY7" fmla="*/ 55531 h 880491"/>
                <a:gd name="connsiteX8" fmla="*/ 0 w 866774"/>
                <a:gd name="connsiteY8" fmla="*/ 55531 h 880491"/>
                <a:gd name="connsiteX9" fmla="*/ 0 w 866774"/>
                <a:gd name="connsiteY9" fmla="*/ 880491 h 880491"/>
                <a:gd name="connsiteX10" fmla="*/ 704850 w 866774"/>
                <a:gd name="connsiteY10" fmla="*/ 880491 h 880491"/>
                <a:gd name="connsiteX11" fmla="*/ 749236 w 866774"/>
                <a:gd name="connsiteY11" fmla="*/ 813816 h 880491"/>
                <a:gd name="connsiteX12" fmla="*/ 66675 w 866774"/>
                <a:gd name="connsiteY12" fmla="*/ 813816 h 880491"/>
                <a:gd name="connsiteX13" fmla="*/ 66675 w 866774"/>
                <a:gd name="connsiteY13" fmla="*/ 122206 h 880491"/>
                <a:gd name="connsiteX14" fmla="*/ 174593 w 866774"/>
                <a:gd name="connsiteY14" fmla="*/ 122206 h 880491"/>
                <a:gd name="connsiteX15" fmla="*/ 174593 w 866774"/>
                <a:gd name="connsiteY15" fmla="*/ 177737 h 880491"/>
                <a:gd name="connsiteX16" fmla="*/ 241268 w 866774"/>
                <a:gd name="connsiteY16" fmla="*/ 177737 h 880491"/>
                <a:gd name="connsiteX17" fmla="*/ 241268 w 866774"/>
                <a:gd name="connsiteY17" fmla="*/ 122206 h 880491"/>
                <a:gd name="connsiteX18" fmla="*/ 622268 w 866774"/>
                <a:gd name="connsiteY18" fmla="*/ 122206 h 880491"/>
                <a:gd name="connsiteX19" fmla="*/ 622268 w 866774"/>
                <a:gd name="connsiteY19" fmla="*/ 177737 h 880491"/>
                <a:gd name="connsiteX20" fmla="*/ 688943 w 866774"/>
                <a:gd name="connsiteY20" fmla="*/ 177737 h 880491"/>
                <a:gd name="connsiteX21" fmla="*/ 688943 w 866774"/>
                <a:gd name="connsiteY21" fmla="*/ 122206 h 880491"/>
                <a:gd name="connsiteX22" fmla="*/ 800100 w 866774"/>
                <a:gd name="connsiteY22" fmla="*/ 122206 h 880491"/>
                <a:gd name="connsiteX23" fmla="*/ 800100 w 866774"/>
                <a:gd name="connsiteY23" fmla="*/ 743712 h 880491"/>
                <a:gd name="connsiteX24" fmla="*/ 866775 w 866774"/>
                <a:gd name="connsiteY24" fmla="*/ 660845 h 880491"/>
                <a:gd name="connsiteX25" fmla="*/ 866775 w 866774"/>
                <a:gd name="connsiteY25" fmla="*/ 55531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4" h="880491">
                  <a:moveTo>
                    <a:pt x="688943" y="55531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531"/>
                  </a:lnTo>
                  <a:lnTo>
                    <a:pt x="241268" y="55531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250"/>
                    <a:pt x="734501" y="835028"/>
                    <a:pt x="749236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593" y="122206"/>
                  </a:lnTo>
                  <a:lnTo>
                    <a:pt x="174593" y="177737"/>
                  </a:lnTo>
                  <a:lnTo>
                    <a:pt x="241268" y="177737"/>
                  </a:lnTo>
                  <a:lnTo>
                    <a:pt x="241268" y="122206"/>
                  </a:lnTo>
                  <a:lnTo>
                    <a:pt x="622268" y="122206"/>
                  </a:lnTo>
                  <a:lnTo>
                    <a:pt x="622268" y="177737"/>
                  </a:lnTo>
                  <a:lnTo>
                    <a:pt x="688943" y="177737"/>
                  </a:lnTo>
                  <a:lnTo>
                    <a:pt x="688943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36" y="713804"/>
                    <a:pt x="845058" y="686181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3" name="Graphic 11 [2]" hidden="1">
            <a:extLst>
              <a:ext uri="{FF2B5EF4-FFF2-40B4-BE49-F238E27FC236}">
                <a16:creationId xmlns:a16="http://schemas.microsoft.com/office/drawing/2014/main" id="{CD4BD526-FDA0-CC5D-56BD-6A6CAE077706}"/>
              </a:ext>
            </a:extLst>
          </p:cNvPr>
          <p:cNvGrpSpPr/>
          <p:nvPr/>
        </p:nvGrpSpPr>
        <p:grpSpPr>
          <a:xfrm>
            <a:off x="3355479" y="2716306"/>
            <a:ext cx="2053335" cy="2053335"/>
            <a:chOff x="2516609" y="2037229"/>
            <a:chExt cx="1540001" cy="1540001"/>
          </a:xfrm>
        </p:grpSpPr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04322FE9-6DA3-0E2B-4DAA-E64B9969F827}"/>
                </a:ext>
              </a:extLst>
            </p:cNvPr>
            <p:cNvSpPr/>
            <p:nvPr/>
          </p:nvSpPr>
          <p:spPr>
            <a:xfrm>
              <a:off x="2516609" y="2037229"/>
              <a:ext cx="1540001" cy="1540001"/>
            </a:xfrm>
            <a:custGeom>
              <a:avLst/>
              <a:gdLst>
                <a:gd name="connsiteX0" fmla="*/ 1534859 w 1540001"/>
                <a:gd name="connsiteY0" fmla="*/ 857916 h 1540001"/>
                <a:gd name="connsiteX1" fmla="*/ 1540002 w 1540001"/>
                <a:gd name="connsiteY1" fmla="*/ 769810 h 1540001"/>
                <a:gd name="connsiteX2" fmla="*/ 769810 w 1540001"/>
                <a:gd name="connsiteY2" fmla="*/ 0 h 1540001"/>
                <a:gd name="connsiteX3" fmla="*/ 0 w 1540001"/>
                <a:gd name="connsiteY3" fmla="*/ 770192 h 1540001"/>
                <a:gd name="connsiteX4" fmla="*/ 770193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916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916"/>
                  </a:moveTo>
                  <a:cubicBezTo>
                    <a:pt x="1538211" y="828666"/>
                    <a:pt x="1539926" y="799251"/>
                    <a:pt x="1540002" y="769810"/>
                  </a:cubicBezTo>
                  <a:cubicBezTo>
                    <a:pt x="1539897" y="344550"/>
                    <a:pt x="1195073" y="-106"/>
                    <a:pt x="769810" y="0"/>
                  </a:cubicBezTo>
                  <a:cubicBezTo>
                    <a:pt x="344550" y="106"/>
                    <a:pt x="-106" y="344933"/>
                    <a:pt x="0" y="770192"/>
                  </a:cubicBezTo>
                  <a:cubicBezTo>
                    <a:pt x="106" y="1195453"/>
                    <a:pt x="344933" y="1540106"/>
                    <a:pt x="770193" y="1540001"/>
                  </a:cubicBezTo>
                  <a:cubicBezTo>
                    <a:pt x="882234" y="1539972"/>
                    <a:pt x="992915" y="1515493"/>
                    <a:pt x="1094518" y="1468278"/>
                  </a:cubicBezTo>
                  <a:cubicBezTo>
                    <a:pt x="1243298" y="1149000"/>
                    <a:pt x="1426940" y="953928"/>
                    <a:pt x="1534859" y="857916"/>
                  </a:cubicBezTo>
                  <a:close/>
                </a:path>
              </a:pathLst>
            </a:custGeom>
            <a:solidFill>
              <a:srgbClr val="FFFFFF"/>
            </a:solidFill>
            <a:ln w="762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25C1BD14-A348-0A56-A772-1D7570FBCCAD}"/>
                </a:ext>
              </a:extLst>
            </p:cNvPr>
            <p:cNvSpPr/>
            <p:nvPr/>
          </p:nvSpPr>
          <p:spPr>
            <a:xfrm>
              <a:off x="2971809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77BBC4D2-0D13-EF60-F3B4-3CF3081B99EA}"/>
                </a:ext>
              </a:extLst>
            </p:cNvPr>
            <p:cNvSpPr/>
            <p:nvPr/>
          </p:nvSpPr>
          <p:spPr>
            <a:xfrm>
              <a:off x="30831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A63E06DE-1CD1-9704-9019-BF67A1D460C2}"/>
                </a:ext>
              </a:extLst>
            </p:cNvPr>
            <p:cNvSpPr/>
            <p:nvPr/>
          </p:nvSpPr>
          <p:spPr>
            <a:xfrm>
              <a:off x="3194504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6FC83D2C-B8C5-9C96-EF05-2C846B4D99B8}"/>
                </a:ext>
              </a:extLst>
            </p:cNvPr>
            <p:cNvSpPr/>
            <p:nvPr/>
          </p:nvSpPr>
          <p:spPr>
            <a:xfrm>
              <a:off x="3305756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2532A267-5851-5F39-832D-79FC1582686C}"/>
                </a:ext>
              </a:extLst>
            </p:cNvPr>
            <p:cNvSpPr/>
            <p:nvPr/>
          </p:nvSpPr>
          <p:spPr>
            <a:xfrm>
              <a:off x="3417103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1EC1C2F7-1DCF-B9EF-C49F-2D1C7020AEB5}"/>
                </a:ext>
              </a:extLst>
            </p:cNvPr>
            <p:cNvSpPr/>
            <p:nvPr/>
          </p:nvSpPr>
          <p:spPr>
            <a:xfrm>
              <a:off x="3528450" y="2630350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96BC3FA1-9D53-4CCE-97E0-925F4A4DFFE0}"/>
                </a:ext>
              </a:extLst>
            </p:cNvPr>
            <p:cNvSpPr/>
            <p:nvPr/>
          </p:nvSpPr>
          <p:spPr>
            <a:xfrm>
              <a:off x="2971809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BD13DAC9-A7C6-FFC6-B591-9A1E90C6FC36}"/>
                </a:ext>
              </a:extLst>
            </p:cNvPr>
            <p:cNvSpPr/>
            <p:nvPr/>
          </p:nvSpPr>
          <p:spPr>
            <a:xfrm>
              <a:off x="30831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6129C04D-931D-0533-698C-B447421A0FD8}"/>
                </a:ext>
              </a:extLst>
            </p:cNvPr>
            <p:cNvSpPr/>
            <p:nvPr/>
          </p:nvSpPr>
          <p:spPr>
            <a:xfrm>
              <a:off x="3194504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004908E3-5ABF-8631-C288-02591615AD06}"/>
                </a:ext>
              </a:extLst>
            </p:cNvPr>
            <p:cNvSpPr/>
            <p:nvPr/>
          </p:nvSpPr>
          <p:spPr>
            <a:xfrm>
              <a:off x="3305756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51FF48EA-8601-38FD-7E98-740376C4E8C6}"/>
                </a:ext>
              </a:extLst>
            </p:cNvPr>
            <p:cNvSpPr/>
            <p:nvPr/>
          </p:nvSpPr>
          <p:spPr>
            <a:xfrm>
              <a:off x="3417103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BD159258-C00F-E694-4D37-5BFB40A7A085}"/>
                </a:ext>
              </a:extLst>
            </p:cNvPr>
            <p:cNvSpPr/>
            <p:nvPr/>
          </p:nvSpPr>
          <p:spPr>
            <a:xfrm>
              <a:off x="3528450" y="273036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A9BE4CC3-C9FD-3A00-E8C8-D7728421AAD7}"/>
                </a:ext>
              </a:extLst>
            </p:cNvPr>
            <p:cNvSpPr/>
            <p:nvPr/>
          </p:nvSpPr>
          <p:spPr>
            <a:xfrm>
              <a:off x="2971809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494F0DC3-15C7-AA9F-9C7C-713B90171DF3}"/>
                </a:ext>
              </a:extLst>
            </p:cNvPr>
            <p:cNvSpPr/>
            <p:nvPr/>
          </p:nvSpPr>
          <p:spPr>
            <a:xfrm>
              <a:off x="30831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F216B39A-4DA0-6858-E85F-BCABC7639D85}"/>
                </a:ext>
              </a:extLst>
            </p:cNvPr>
            <p:cNvSpPr/>
            <p:nvPr/>
          </p:nvSpPr>
          <p:spPr>
            <a:xfrm>
              <a:off x="3194504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043A543F-3EDF-0851-05E0-43DA3C418E5C}"/>
                </a:ext>
              </a:extLst>
            </p:cNvPr>
            <p:cNvSpPr/>
            <p:nvPr/>
          </p:nvSpPr>
          <p:spPr>
            <a:xfrm>
              <a:off x="3305756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6D2C6538-75FF-F669-BFE2-5738826D077D}"/>
                </a:ext>
              </a:extLst>
            </p:cNvPr>
            <p:cNvSpPr/>
            <p:nvPr/>
          </p:nvSpPr>
          <p:spPr>
            <a:xfrm>
              <a:off x="3417103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1717EC6C-8B90-4EC7-8515-27386BE938A7}"/>
                </a:ext>
              </a:extLst>
            </p:cNvPr>
            <p:cNvSpPr/>
            <p:nvPr/>
          </p:nvSpPr>
          <p:spPr>
            <a:xfrm>
              <a:off x="3528450" y="283037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321C361A-E929-C9EF-6D79-DD0646DD4A81}"/>
                </a:ext>
              </a:extLst>
            </p:cNvPr>
            <p:cNvSpPr/>
            <p:nvPr/>
          </p:nvSpPr>
          <p:spPr>
            <a:xfrm>
              <a:off x="2971809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407CFC1D-0AEC-74BB-85F3-6FD54FD85270}"/>
                </a:ext>
              </a:extLst>
            </p:cNvPr>
            <p:cNvSpPr/>
            <p:nvPr/>
          </p:nvSpPr>
          <p:spPr>
            <a:xfrm>
              <a:off x="30831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FEF48619-B8D8-A17B-CC2D-18E0E14F9164}"/>
                </a:ext>
              </a:extLst>
            </p:cNvPr>
            <p:cNvSpPr/>
            <p:nvPr/>
          </p:nvSpPr>
          <p:spPr>
            <a:xfrm>
              <a:off x="3194504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A64F2579-74EA-278E-E62E-EFD6ED7B7577}"/>
                </a:ext>
              </a:extLst>
            </p:cNvPr>
            <p:cNvSpPr/>
            <p:nvPr/>
          </p:nvSpPr>
          <p:spPr>
            <a:xfrm>
              <a:off x="3305756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8A421183-68D2-66F1-E290-1C048CB79195}"/>
                </a:ext>
              </a:extLst>
            </p:cNvPr>
            <p:cNvSpPr/>
            <p:nvPr/>
          </p:nvSpPr>
          <p:spPr>
            <a:xfrm>
              <a:off x="3417103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4C184104-16C3-509D-8636-4C952E0709D5}"/>
                </a:ext>
              </a:extLst>
            </p:cNvPr>
            <p:cNvSpPr/>
            <p:nvPr/>
          </p:nvSpPr>
          <p:spPr>
            <a:xfrm>
              <a:off x="3528450" y="2930292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9AE5D10E-AA8A-4D80-555B-386323ED5732}"/>
                </a:ext>
              </a:extLst>
            </p:cNvPr>
            <p:cNvSpPr/>
            <p:nvPr/>
          </p:nvSpPr>
          <p:spPr>
            <a:xfrm>
              <a:off x="2971809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5CBC01A7-0229-FAAB-ED97-5237068037AF}"/>
                </a:ext>
              </a:extLst>
            </p:cNvPr>
            <p:cNvSpPr/>
            <p:nvPr/>
          </p:nvSpPr>
          <p:spPr>
            <a:xfrm>
              <a:off x="30831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F5620CE3-1EDB-940D-20B4-ACD94A29E402}"/>
                </a:ext>
              </a:extLst>
            </p:cNvPr>
            <p:cNvSpPr/>
            <p:nvPr/>
          </p:nvSpPr>
          <p:spPr>
            <a:xfrm>
              <a:off x="3194504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4F4770A4-3590-DC6A-2BE2-755E17801138}"/>
                </a:ext>
              </a:extLst>
            </p:cNvPr>
            <p:cNvSpPr/>
            <p:nvPr/>
          </p:nvSpPr>
          <p:spPr>
            <a:xfrm>
              <a:off x="3305756" y="303030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763A17D3-53C8-06B2-C0EF-6114BD614B84}"/>
                </a:ext>
              </a:extLst>
            </p:cNvPr>
            <p:cNvSpPr/>
            <p:nvPr/>
          </p:nvSpPr>
          <p:spPr>
            <a:xfrm>
              <a:off x="2850461" y="2360506"/>
              <a:ext cx="866775" cy="880490"/>
            </a:xfrm>
            <a:custGeom>
              <a:avLst/>
              <a:gdLst>
                <a:gd name="connsiteX0" fmla="*/ 689039 w 866775"/>
                <a:gd name="connsiteY0" fmla="*/ 55531 h 880490"/>
                <a:gd name="connsiteX1" fmla="*/ 689039 w 866775"/>
                <a:gd name="connsiteY1" fmla="*/ 0 h 880490"/>
                <a:gd name="connsiteX2" fmla="*/ 622364 w 866775"/>
                <a:gd name="connsiteY2" fmla="*/ 0 h 880490"/>
                <a:gd name="connsiteX3" fmla="*/ 622364 w 866775"/>
                <a:gd name="connsiteY3" fmla="*/ 55531 h 880490"/>
                <a:gd name="connsiteX4" fmla="*/ 241364 w 866775"/>
                <a:gd name="connsiteY4" fmla="*/ 55531 h 880490"/>
                <a:gd name="connsiteX5" fmla="*/ 241364 w 866775"/>
                <a:gd name="connsiteY5" fmla="*/ 0 h 880490"/>
                <a:gd name="connsiteX6" fmla="*/ 174689 w 866775"/>
                <a:gd name="connsiteY6" fmla="*/ 0 h 880490"/>
                <a:gd name="connsiteX7" fmla="*/ 174689 w 866775"/>
                <a:gd name="connsiteY7" fmla="*/ 55531 h 880490"/>
                <a:gd name="connsiteX8" fmla="*/ 0 w 866775"/>
                <a:gd name="connsiteY8" fmla="*/ 55531 h 880490"/>
                <a:gd name="connsiteX9" fmla="*/ 0 w 866775"/>
                <a:gd name="connsiteY9" fmla="*/ 880491 h 880490"/>
                <a:gd name="connsiteX10" fmla="*/ 704850 w 866775"/>
                <a:gd name="connsiteY10" fmla="*/ 880491 h 880490"/>
                <a:gd name="connsiteX11" fmla="*/ 749237 w 866775"/>
                <a:gd name="connsiteY11" fmla="*/ 813816 h 880490"/>
                <a:gd name="connsiteX12" fmla="*/ 66675 w 866775"/>
                <a:gd name="connsiteY12" fmla="*/ 813816 h 880490"/>
                <a:gd name="connsiteX13" fmla="*/ 66675 w 866775"/>
                <a:gd name="connsiteY13" fmla="*/ 122206 h 880490"/>
                <a:gd name="connsiteX14" fmla="*/ 174689 w 866775"/>
                <a:gd name="connsiteY14" fmla="*/ 122206 h 880490"/>
                <a:gd name="connsiteX15" fmla="*/ 174689 w 866775"/>
                <a:gd name="connsiteY15" fmla="*/ 177737 h 880490"/>
                <a:gd name="connsiteX16" fmla="*/ 241364 w 866775"/>
                <a:gd name="connsiteY16" fmla="*/ 177737 h 880490"/>
                <a:gd name="connsiteX17" fmla="*/ 241364 w 866775"/>
                <a:gd name="connsiteY17" fmla="*/ 122206 h 880490"/>
                <a:gd name="connsiteX18" fmla="*/ 622364 w 866775"/>
                <a:gd name="connsiteY18" fmla="*/ 122206 h 880490"/>
                <a:gd name="connsiteX19" fmla="*/ 622364 w 866775"/>
                <a:gd name="connsiteY19" fmla="*/ 177737 h 880490"/>
                <a:gd name="connsiteX20" fmla="*/ 689039 w 866775"/>
                <a:gd name="connsiteY20" fmla="*/ 177737 h 880490"/>
                <a:gd name="connsiteX21" fmla="*/ 689039 w 866775"/>
                <a:gd name="connsiteY21" fmla="*/ 122206 h 880490"/>
                <a:gd name="connsiteX22" fmla="*/ 800100 w 866775"/>
                <a:gd name="connsiteY22" fmla="*/ 122206 h 880490"/>
                <a:gd name="connsiteX23" fmla="*/ 800100 w 866775"/>
                <a:gd name="connsiteY23" fmla="*/ 743712 h 880490"/>
                <a:gd name="connsiteX24" fmla="*/ 866775 w 866775"/>
                <a:gd name="connsiteY24" fmla="*/ 660845 h 880490"/>
                <a:gd name="connsiteX25" fmla="*/ 866775 w 866775"/>
                <a:gd name="connsiteY25" fmla="*/ 55531 h 8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0">
                  <a:moveTo>
                    <a:pt x="689039" y="55531"/>
                  </a:moveTo>
                  <a:lnTo>
                    <a:pt x="689039" y="0"/>
                  </a:lnTo>
                  <a:lnTo>
                    <a:pt x="622364" y="0"/>
                  </a:lnTo>
                  <a:lnTo>
                    <a:pt x="622364" y="55531"/>
                  </a:lnTo>
                  <a:lnTo>
                    <a:pt x="241364" y="55531"/>
                  </a:lnTo>
                  <a:lnTo>
                    <a:pt x="241364" y="0"/>
                  </a:lnTo>
                  <a:lnTo>
                    <a:pt x="174689" y="0"/>
                  </a:lnTo>
                  <a:lnTo>
                    <a:pt x="174689" y="55531"/>
                  </a:lnTo>
                  <a:lnTo>
                    <a:pt x="0" y="55531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614" y="857250"/>
                    <a:pt x="734473" y="835057"/>
                    <a:pt x="749237" y="813816"/>
                  </a:cubicBezTo>
                  <a:lnTo>
                    <a:pt x="66675" y="813816"/>
                  </a:lnTo>
                  <a:lnTo>
                    <a:pt x="66675" y="122206"/>
                  </a:lnTo>
                  <a:lnTo>
                    <a:pt x="174689" y="122206"/>
                  </a:lnTo>
                  <a:lnTo>
                    <a:pt x="174689" y="177737"/>
                  </a:lnTo>
                  <a:lnTo>
                    <a:pt x="241364" y="177737"/>
                  </a:lnTo>
                  <a:lnTo>
                    <a:pt x="241364" y="122206"/>
                  </a:lnTo>
                  <a:lnTo>
                    <a:pt x="622364" y="122206"/>
                  </a:lnTo>
                  <a:lnTo>
                    <a:pt x="622364" y="177737"/>
                  </a:lnTo>
                  <a:lnTo>
                    <a:pt x="689039" y="177737"/>
                  </a:lnTo>
                  <a:lnTo>
                    <a:pt x="689039" y="122206"/>
                  </a:lnTo>
                  <a:lnTo>
                    <a:pt x="800100" y="122206"/>
                  </a:lnTo>
                  <a:lnTo>
                    <a:pt x="800100" y="743712"/>
                  </a:lnTo>
                  <a:cubicBezTo>
                    <a:pt x="822865" y="713708"/>
                    <a:pt x="845248" y="686562"/>
                    <a:pt x="866775" y="660845"/>
                  </a:cubicBezTo>
                  <a:lnTo>
                    <a:pt x="866775" y="55531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4" name="Graphic 13 [1]" hidden="1">
            <a:extLst>
              <a:ext uri="{FF2B5EF4-FFF2-40B4-BE49-F238E27FC236}">
                <a16:creationId xmlns:a16="http://schemas.microsoft.com/office/drawing/2014/main" id="{52B49722-B5AE-1FB2-3CD5-929E2F287226}"/>
              </a:ext>
            </a:extLst>
          </p:cNvPr>
          <p:cNvGrpSpPr/>
          <p:nvPr/>
        </p:nvGrpSpPr>
        <p:grpSpPr>
          <a:xfrm>
            <a:off x="3299599" y="2667537"/>
            <a:ext cx="2155189" cy="2155191"/>
            <a:chOff x="2474699" y="2000652"/>
            <a:chExt cx="1616392" cy="1616393"/>
          </a:xfrm>
          <a:solidFill>
            <a:srgbClr val="503078"/>
          </a:solidFill>
        </p:grpSpPr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64949F2A-3430-C820-4947-4AE20695463D}"/>
                </a:ext>
              </a:extLst>
            </p:cNvPr>
            <p:cNvSpPr/>
            <p:nvPr/>
          </p:nvSpPr>
          <p:spPr>
            <a:xfrm>
              <a:off x="2474699" y="2000652"/>
              <a:ext cx="1616392" cy="1616393"/>
            </a:xfrm>
            <a:custGeom>
              <a:avLst/>
              <a:gdLst>
                <a:gd name="connsiteX0" fmla="*/ 808196 w 1616392"/>
                <a:gd name="connsiteY0" fmla="*/ 1616393 h 1616393"/>
                <a:gd name="connsiteX1" fmla="*/ 0 w 1616392"/>
                <a:gd name="connsiteY1" fmla="*/ 808196 h 1616393"/>
                <a:gd name="connsiteX2" fmla="*/ 808196 w 1616392"/>
                <a:gd name="connsiteY2" fmla="*/ 0 h 1616393"/>
                <a:gd name="connsiteX3" fmla="*/ 1616393 w 1616392"/>
                <a:gd name="connsiteY3" fmla="*/ 808196 h 1616393"/>
                <a:gd name="connsiteX4" fmla="*/ 1610963 w 1616392"/>
                <a:gd name="connsiteY4" fmla="*/ 900684 h 1616393"/>
                <a:gd name="connsiteX5" fmla="*/ 1609344 w 1616392"/>
                <a:gd name="connsiteY5" fmla="*/ 915162 h 1616393"/>
                <a:gd name="connsiteX6" fmla="*/ 1598390 w 1616392"/>
                <a:gd name="connsiteY6" fmla="*/ 924687 h 1616393"/>
                <a:gd name="connsiteX7" fmla="*/ 1167289 w 1616392"/>
                <a:gd name="connsiteY7" fmla="*/ 1522476 h 1616393"/>
                <a:gd name="connsiteX8" fmla="*/ 1161479 w 1616392"/>
                <a:gd name="connsiteY8" fmla="*/ 1535049 h 1616393"/>
                <a:gd name="connsiteX9" fmla="*/ 1148906 w 1616392"/>
                <a:gd name="connsiteY9" fmla="*/ 1540954 h 1616393"/>
                <a:gd name="connsiteX10" fmla="*/ 808196 w 1616392"/>
                <a:gd name="connsiteY10" fmla="*/ 1616393 h 1616393"/>
                <a:gd name="connsiteX11" fmla="*/ 808196 w 1616392"/>
                <a:gd name="connsiteY11" fmla="*/ 76105 h 1616393"/>
                <a:gd name="connsiteX12" fmla="*/ 84597 w 1616392"/>
                <a:gd name="connsiteY12" fmla="*/ 816403 h 1616393"/>
                <a:gd name="connsiteX13" fmla="*/ 808196 w 1616392"/>
                <a:gd name="connsiteY13" fmla="*/ 1540002 h 1616393"/>
                <a:gd name="connsiteX14" fmla="*/ 1104233 w 1616392"/>
                <a:gd name="connsiteY14" fmla="*/ 1477423 h 1616393"/>
                <a:gd name="connsiteX15" fmla="*/ 1536764 w 1616392"/>
                <a:gd name="connsiteY15" fmla="*/ 877348 h 1616393"/>
                <a:gd name="connsiteX16" fmla="*/ 1540193 w 1616392"/>
                <a:gd name="connsiteY16" fmla="*/ 807720 h 1616393"/>
                <a:gd name="connsiteX17" fmla="*/ 808196 w 1616392"/>
                <a:gd name="connsiteY17" fmla="*/ 76105 h 161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6392" h="1616393">
                  <a:moveTo>
                    <a:pt x="808196" y="1616393"/>
                  </a:moveTo>
                  <a:cubicBezTo>
                    <a:pt x="361841" y="1616393"/>
                    <a:pt x="0" y="1254547"/>
                    <a:pt x="0" y="808196"/>
                  </a:cubicBezTo>
                  <a:cubicBezTo>
                    <a:pt x="0" y="361841"/>
                    <a:pt x="361841" y="0"/>
                    <a:pt x="808196" y="0"/>
                  </a:cubicBezTo>
                  <a:cubicBezTo>
                    <a:pt x="1254547" y="0"/>
                    <a:pt x="1616393" y="361841"/>
                    <a:pt x="1616393" y="808196"/>
                  </a:cubicBezTo>
                  <a:cubicBezTo>
                    <a:pt x="1616297" y="839102"/>
                    <a:pt x="1614478" y="869979"/>
                    <a:pt x="1610963" y="900684"/>
                  </a:cubicBezTo>
                  <a:lnTo>
                    <a:pt x="1609344" y="915162"/>
                  </a:lnTo>
                  <a:lnTo>
                    <a:pt x="1598390" y="924687"/>
                  </a:lnTo>
                  <a:cubicBezTo>
                    <a:pt x="1501235" y="1011079"/>
                    <a:pt x="1315974" y="1203674"/>
                    <a:pt x="1167289" y="1522476"/>
                  </a:cubicBezTo>
                  <a:lnTo>
                    <a:pt x="1161479" y="1535049"/>
                  </a:lnTo>
                  <a:lnTo>
                    <a:pt x="1148906" y="1540954"/>
                  </a:lnTo>
                  <a:cubicBezTo>
                    <a:pt x="1042264" y="1590837"/>
                    <a:pt x="925935" y="1616593"/>
                    <a:pt x="808196" y="1616393"/>
                  </a:cubicBezTo>
                  <a:close/>
                  <a:moveTo>
                    <a:pt x="808196" y="76105"/>
                  </a:moveTo>
                  <a:cubicBezTo>
                    <a:pt x="403952" y="80716"/>
                    <a:pt x="79986" y="412159"/>
                    <a:pt x="84597" y="816403"/>
                  </a:cubicBezTo>
                  <a:cubicBezTo>
                    <a:pt x="89135" y="1214142"/>
                    <a:pt x="410458" y="1535468"/>
                    <a:pt x="808196" y="1540002"/>
                  </a:cubicBezTo>
                  <a:cubicBezTo>
                    <a:pt x="910180" y="1540202"/>
                    <a:pt x="1011060" y="1518885"/>
                    <a:pt x="1104233" y="1477423"/>
                  </a:cubicBezTo>
                  <a:cubicBezTo>
                    <a:pt x="1252252" y="1165289"/>
                    <a:pt x="1433989" y="970978"/>
                    <a:pt x="1536764" y="877348"/>
                  </a:cubicBezTo>
                  <a:cubicBezTo>
                    <a:pt x="1538954" y="853630"/>
                    <a:pt x="1540193" y="830294"/>
                    <a:pt x="1540193" y="807720"/>
                  </a:cubicBezTo>
                  <a:cubicBezTo>
                    <a:pt x="1539507" y="403794"/>
                    <a:pt x="1212123" y="76576"/>
                    <a:pt x="808196" y="76105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B02F7AE1-C8DD-30B5-780F-B9845A848D2A}"/>
                </a:ext>
              </a:extLst>
            </p:cNvPr>
            <p:cNvSpPr/>
            <p:nvPr/>
          </p:nvSpPr>
          <p:spPr>
            <a:xfrm>
              <a:off x="2968190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51937470-0B16-B03B-EE2A-7CF2F46B2170}"/>
                </a:ext>
              </a:extLst>
            </p:cNvPr>
            <p:cNvSpPr/>
            <p:nvPr/>
          </p:nvSpPr>
          <p:spPr>
            <a:xfrm>
              <a:off x="3079442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DCCEBFAC-5C4A-4BEE-2003-456ACF71D69D}"/>
                </a:ext>
              </a:extLst>
            </p:cNvPr>
            <p:cNvSpPr/>
            <p:nvPr/>
          </p:nvSpPr>
          <p:spPr>
            <a:xfrm>
              <a:off x="3190789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5F632CE5-F15D-037E-EAEB-8236764A9320}"/>
                </a:ext>
              </a:extLst>
            </p:cNvPr>
            <p:cNvSpPr/>
            <p:nvPr/>
          </p:nvSpPr>
          <p:spPr>
            <a:xfrm>
              <a:off x="3302136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E9F037F2-AE2A-E01B-7FBB-78DFA31F50BA}"/>
                </a:ext>
              </a:extLst>
            </p:cNvPr>
            <p:cNvSpPr/>
            <p:nvPr/>
          </p:nvSpPr>
          <p:spPr>
            <a:xfrm>
              <a:off x="3413483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E93FA36D-9123-BD85-B0C2-B8FA5F269568}"/>
                </a:ext>
              </a:extLst>
            </p:cNvPr>
            <p:cNvSpPr/>
            <p:nvPr/>
          </p:nvSpPr>
          <p:spPr>
            <a:xfrm>
              <a:off x="3524831" y="2632255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8C58E321-B030-6F0E-B16A-2C6D09A3E89F}"/>
                </a:ext>
              </a:extLst>
            </p:cNvPr>
            <p:cNvSpPr/>
            <p:nvPr/>
          </p:nvSpPr>
          <p:spPr>
            <a:xfrm>
              <a:off x="2968190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CF1F8030-4680-2F11-8507-140BEB87372C}"/>
                </a:ext>
              </a:extLst>
            </p:cNvPr>
            <p:cNvSpPr/>
            <p:nvPr/>
          </p:nvSpPr>
          <p:spPr>
            <a:xfrm>
              <a:off x="3079442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D0D031A0-94F2-0ADF-AAB2-F5926E696A42}"/>
                </a:ext>
              </a:extLst>
            </p:cNvPr>
            <p:cNvSpPr/>
            <p:nvPr/>
          </p:nvSpPr>
          <p:spPr>
            <a:xfrm>
              <a:off x="3190789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390B11F5-6757-3A32-D9CB-400C5A92EA58}"/>
                </a:ext>
              </a:extLst>
            </p:cNvPr>
            <p:cNvSpPr/>
            <p:nvPr/>
          </p:nvSpPr>
          <p:spPr>
            <a:xfrm>
              <a:off x="3302136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CE825DA0-E938-62B2-D1AA-A9A0DAFCED4B}"/>
                </a:ext>
              </a:extLst>
            </p:cNvPr>
            <p:cNvSpPr/>
            <p:nvPr/>
          </p:nvSpPr>
          <p:spPr>
            <a:xfrm>
              <a:off x="3413483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572A5573-6904-9EBD-42FE-D1564B382A27}"/>
                </a:ext>
              </a:extLst>
            </p:cNvPr>
            <p:cNvSpPr/>
            <p:nvPr/>
          </p:nvSpPr>
          <p:spPr>
            <a:xfrm>
              <a:off x="3524831" y="273226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BB01B9EF-3D2A-C2CE-E571-7A1E9E20865D}"/>
                </a:ext>
              </a:extLst>
            </p:cNvPr>
            <p:cNvSpPr/>
            <p:nvPr/>
          </p:nvSpPr>
          <p:spPr>
            <a:xfrm>
              <a:off x="2968190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5A673C0E-22B6-FAAB-6947-F7F5E805A2AD}"/>
                </a:ext>
              </a:extLst>
            </p:cNvPr>
            <p:cNvSpPr/>
            <p:nvPr/>
          </p:nvSpPr>
          <p:spPr>
            <a:xfrm>
              <a:off x="3079442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99F8B4D0-1E1F-EFD9-38CC-5613FD3472C7}"/>
                </a:ext>
              </a:extLst>
            </p:cNvPr>
            <p:cNvSpPr/>
            <p:nvPr/>
          </p:nvSpPr>
          <p:spPr>
            <a:xfrm>
              <a:off x="3190789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9A36900F-CC2F-1E19-9643-F4EE239D7B2C}"/>
                </a:ext>
              </a:extLst>
            </p:cNvPr>
            <p:cNvSpPr/>
            <p:nvPr/>
          </p:nvSpPr>
          <p:spPr>
            <a:xfrm>
              <a:off x="3302136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C2D77E08-F48C-D2A9-02E8-BF51683CBAE6}"/>
                </a:ext>
              </a:extLst>
            </p:cNvPr>
            <p:cNvSpPr/>
            <p:nvPr/>
          </p:nvSpPr>
          <p:spPr>
            <a:xfrm>
              <a:off x="3413483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ADC8EECF-9CFB-B1E4-D4E7-393AEC257267}"/>
                </a:ext>
              </a:extLst>
            </p:cNvPr>
            <p:cNvSpPr/>
            <p:nvPr/>
          </p:nvSpPr>
          <p:spPr>
            <a:xfrm>
              <a:off x="3524831" y="2832184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CAD73A8E-A68E-35B5-17BB-4C5B8BCD81E7}"/>
                </a:ext>
              </a:extLst>
            </p:cNvPr>
            <p:cNvSpPr/>
            <p:nvPr/>
          </p:nvSpPr>
          <p:spPr>
            <a:xfrm>
              <a:off x="2968190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201D3377-630E-FCCE-777F-33C96BEBA729}"/>
                </a:ext>
              </a:extLst>
            </p:cNvPr>
            <p:cNvSpPr/>
            <p:nvPr/>
          </p:nvSpPr>
          <p:spPr>
            <a:xfrm>
              <a:off x="3079442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A283F004-E11C-8F42-8004-738500C0607F}"/>
                </a:ext>
              </a:extLst>
            </p:cNvPr>
            <p:cNvSpPr/>
            <p:nvPr/>
          </p:nvSpPr>
          <p:spPr>
            <a:xfrm>
              <a:off x="3190789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1C1D6B37-3EBD-872B-6DB9-26C15C6A9A72}"/>
                </a:ext>
              </a:extLst>
            </p:cNvPr>
            <p:cNvSpPr/>
            <p:nvPr/>
          </p:nvSpPr>
          <p:spPr>
            <a:xfrm>
              <a:off x="3302136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BD7985AC-F1C4-9E57-34E0-1DBD46395EF6}"/>
                </a:ext>
              </a:extLst>
            </p:cNvPr>
            <p:cNvSpPr/>
            <p:nvPr/>
          </p:nvSpPr>
          <p:spPr>
            <a:xfrm>
              <a:off x="3413483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65B3C75A-8FEC-0D00-7CEA-FC5F0C17A118}"/>
                </a:ext>
              </a:extLst>
            </p:cNvPr>
            <p:cNvSpPr/>
            <p:nvPr/>
          </p:nvSpPr>
          <p:spPr>
            <a:xfrm>
              <a:off x="3524831" y="2932197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8551A9AA-D470-4845-51EA-645AC157B95F}"/>
                </a:ext>
              </a:extLst>
            </p:cNvPr>
            <p:cNvSpPr/>
            <p:nvPr/>
          </p:nvSpPr>
          <p:spPr>
            <a:xfrm>
              <a:off x="2968190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4A5B3150-92BB-F51A-9DD9-A5372D621903}"/>
                </a:ext>
              </a:extLst>
            </p:cNvPr>
            <p:cNvSpPr/>
            <p:nvPr/>
          </p:nvSpPr>
          <p:spPr>
            <a:xfrm>
              <a:off x="3079442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144922C8-DB74-B3C3-B94A-E7F30E88341D}"/>
                </a:ext>
              </a:extLst>
            </p:cNvPr>
            <p:cNvSpPr/>
            <p:nvPr/>
          </p:nvSpPr>
          <p:spPr>
            <a:xfrm>
              <a:off x="3190789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297C8A16-F5F8-0F64-A888-F8DBFBD5C840}"/>
                </a:ext>
              </a:extLst>
            </p:cNvPr>
            <p:cNvSpPr/>
            <p:nvPr/>
          </p:nvSpPr>
          <p:spPr>
            <a:xfrm>
              <a:off x="3302136" y="3032209"/>
              <a:ext cx="67532" cy="57150"/>
            </a:xfrm>
            <a:custGeom>
              <a:avLst/>
              <a:gdLst>
                <a:gd name="connsiteX0" fmla="*/ 0 w 67532"/>
                <a:gd name="connsiteY0" fmla="*/ 0 h 57150"/>
                <a:gd name="connsiteX1" fmla="*/ 67532 w 67532"/>
                <a:gd name="connsiteY1" fmla="*/ 0 h 57150"/>
                <a:gd name="connsiteX2" fmla="*/ 67532 w 67532"/>
                <a:gd name="connsiteY2" fmla="*/ 57150 h 57150"/>
                <a:gd name="connsiteX3" fmla="*/ 0 w 67532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32" h="57150">
                  <a:moveTo>
                    <a:pt x="0" y="0"/>
                  </a:moveTo>
                  <a:lnTo>
                    <a:pt x="67532" y="0"/>
                  </a:lnTo>
                  <a:lnTo>
                    <a:pt x="67532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080375C7-0DB6-1501-5F61-7C449E5E6915}"/>
                </a:ext>
              </a:extLst>
            </p:cNvPr>
            <p:cNvSpPr/>
            <p:nvPr/>
          </p:nvSpPr>
          <p:spPr>
            <a:xfrm>
              <a:off x="2846841" y="2362507"/>
              <a:ext cx="866775" cy="880491"/>
            </a:xfrm>
            <a:custGeom>
              <a:avLst/>
              <a:gdLst>
                <a:gd name="connsiteX0" fmla="*/ 688943 w 866775"/>
                <a:gd name="connsiteY0" fmla="*/ 55435 h 880491"/>
                <a:gd name="connsiteX1" fmla="*/ 688943 w 866775"/>
                <a:gd name="connsiteY1" fmla="*/ 0 h 880491"/>
                <a:gd name="connsiteX2" fmla="*/ 622268 w 866775"/>
                <a:gd name="connsiteY2" fmla="*/ 0 h 880491"/>
                <a:gd name="connsiteX3" fmla="*/ 622268 w 866775"/>
                <a:gd name="connsiteY3" fmla="*/ 55626 h 880491"/>
                <a:gd name="connsiteX4" fmla="*/ 241268 w 866775"/>
                <a:gd name="connsiteY4" fmla="*/ 55626 h 880491"/>
                <a:gd name="connsiteX5" fmla="*/ 241268 w 866775"/>
                <a:gd name="connsiteY5" fmla="*/ 0 h 880491"/>
                <a:gd name="connsiteX6" fmla="*/ 174593 w 866775"/>
                <a:gd name="connsiteY6" fmla="*/ 0 h 880491"/>
                <a:gd name="connsiteX7" fmla="*/ 174593 w 866775"/>
                <a:gd name="connsiteY7" fmla="*/ 55626 h 880491"/>
                <a:gd name="connsiteX8" fmla="*/ 0 w 866775"/>
                <a:gd name="connsiteY8" fmla="*/ 55626 h 880491"/>
                <a:gd name="connsiteX9" fmla="*/ 0 w 866775"/>
                <a:gd name="connsiteY9" fmla="*/ 880491 h 880491"/>
                <a:gd name="connsiteX10" fmla="*/ 704850 w 866775"/>
                <a:gd name="connsiteY10" fmla="*/ 880491 h 880491"/>
                <a:gd name="connsiteX11" fmla="*/ 749332 w 866775"/>
                <a:gd name="connsiteY11" fmla="*/ 813816 h 880491"/>
                <a:gd name="connsiteX12" fmla="*/ 66675 w 866775"/>
                <a:gd name="connsiteY12" fmla="*/ 813816 h 880491"/>
                <a:gd name="connsiteX13" fmla="*/ 66675 w 866775"/>
                <a:gd name="connsiteY13" fmla="*/ 122111 h 880491"/>
                <a:gd name="connsiteX14" fmla="*/ 174593 w 866775"/>
                <a:gd name="connsiteY14" fmla="*/ 122111 h 880491"/>
                <a:gd name="connsiteX15" fmla="*/ 174593 w 866775"/>
                <a:gd name="connsiteY15" fmla="*/ 177641 h 880491"/>
                <a:gd name="connsiteX16" fmla="*/ 241268 w 866775"/>
                <a:gd name="connsiteY16" fmla="*/ 177641 h 880491"/>
                <a:gd name="connsiteX17" fmla="*/ 241268 w 866775"/>
                <a:gd name="connsiteY17" fmla="*/ 122111 h 880491"/>
                <a:gd name="connsiteX18" fmla="*/ 622268 w 866775"/>
                <a:gd name="connsiteY18" fmla="*/ 122111 h 880491"/>
                <a:gd name="connsiteX19" fmla="*/ 622268 w 866775"/>
                <a:gd name="connsiteY19" fmla="*/ 177641 h 880491"/>
                <a:gd name="connsiteX20" fmla="*/ 688943 w 866775"/>
                <a:gd name="connsiteY20" fmla="*/ 177641 h 880491"/>
                <a:gd name="connsiteX21" fmla="*/ 688943 w 866775"/>
                <a:gd name="connsiteY21" fmla="*/ 122111 h 880491"/>
                <a:gd name="connsiteX22" fmla="*/ 800100 w 866775"/>
                <a:gd name="connsiteY22" fmla="*/ 122111 h 880491"/>
                <a:gd name="connsiteX23" fmla="*/ 800100 w 866775"/>
                <a:gd name="connsiteY23" fmla="*/ 743617 h 880491"/>
                <a:gd name="connsiteX24" fmla="*/ 866775 w 866775"/>
                <a:gd name="connsiteY24" fmla="*/ 660654 h 880491"/>
                <a:gd name="connsiteX25" fmla="*/ 866775 w 866775"/>
                <a:gd name="connsiteY25" fmla="*/ 55435 h 88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6775" h="880491">
                  <a:moveTo>
                    <a:pt x="688943" y="55435"/>
                  </a:moveTo>
                  <a:lnTo>
                    <a:pt x="688943" y="0"/>
                  </a:lnTo>
                  <a:lnTo>
                    <a:pt x="622268" y="0"/>
                  </a:lnTo>
                  <a:lnTo>
                    <a:pt x="622268" y="55626"/>
                  </a:lnTo>
                  <a:lnTo>
                    <a:pt x="241268" y="55626"/>
                  </a:lnTo>
                  <a:lnTo>
                    <a:pt x="241268" y="0"/>
                  </a:lnTo>
                  <a:lnTo>
                    <a:pt x="174593" y="0"/>
                  </a:lnTo>
                  <a:lnTo>
                    <a:pt x="174593" y="55626"/>
                  </a:lnTo>
                  <a:lnTo>
                    <a:pt x="0" y="55626"/>
                  </a:lnTo>
                  <a:lnTo>
                    <a:pt x="0" y="880491"/>
                  </a:lnTo>
                  <a:lnTo>
                    <a:pt x="704850" y="880491"/>
                  </a:lnTo>
                  <a:cubicBezTo>
                    <a:pt x="719709" y="857374"/>
                    <a:pt x="734539" y="835152"/>
                    <a:pt x="749332" y="813816"/>
                  </a:cubicBezTo>
                  <a:lnTo>
                    <a:pt x="66675" y="813816"/>
                  </a:lnTo>
                  <a:lnTo>
                    <a:pt x="66675" y="122111"/>
                  </a:lnTo>
                  <a:lnTo>
                    <a:pt x="174593" y="122111"/>
                  </a:lnTo>
                  <a:lnTo>
                    <a:pt x="174593" y="177641"/>
                  </a:lnTo>
                  <a:lnTo>
                    <a:pt x="241268" y="177641"/>
                  </a:lnTo>
                  <a:lnTo>
                    <a:pt x="241268" y="122111"/>
                  </a:lnTo>
                  <a:lnTo>
                    <a:pt x="622268" y="122111"/>
                  </a:lnTo>
                  <a:lnTo>
                    <a:pt x="622268" y="177641"/>
                  </a:lnTo>
                  <a:lnTo>
                    <a:pt x="688943" y="177641"/>
                  </a:lnTo>
                  <a:lnTo>
                    <a:pt x="688943" y="122111"/>
                  </a:lnTo>
                  <a:lnTo>
                    <a:pt x="800100" y="122111"/>
                  </a:lnTo>
                  <a:lnTo>
                    <a:pt x="800100" y="743617"/>
                  </a:lnTo>
                  <a:cubicBezTo>
                    <a:pt x="822865" y="713613"/>
                    <a:pt x="845153" y="686467"/>
                    <a:pt x="866775" y="660654"/>
                  </a:cubicBezTo>
                  <a:lnTo>
                    <a:pt x="866775" y="55435"/>
                  </a:ln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aphic 10 [2]" hidden="1">
            <a:extLst>
              <a:ext uri="{FF2B5EF4-FFF2-40B4-BE49-F238E27FC236}">
                <a16:creationId xmlns:a16="http://schemas.microsoft.com/office/drawing/2014/main" id="{0BCF4E66-0D64-7AAA-F93E-0E25E809913E}"/>
              </a:ext>
            </a:extLst>
          </p:cNvPr>
          <p:cNvGrpSpPr/>
          <p:nvPr/>
        </p:nvGrpSpPr>
        <p:grpSpPr>
          <a:xfrm>
            <a:off x="623610" y="1885473"/>
            <a:ext cx="2159004" cy="2159001"/>
            <a:chOff x="467707" y="1414104"/>
            <a:chExt cx="1619253" cy="1619251"/>
          </a:xfrm>
          <a:solidFill>
            <a:srgbClr val="FFFFFF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7A5A254A-60D3-5329-F804-698FF21BB9D9}"/>
                </a:ext>
              </a:extLst>
            </p:cNvPr>
            <p:cNvSpPr/>
            <p:nvPr/>
          </p:nvSpPr>
          <p:spPr>
            <a:xfrm>
              <a:off x="508819" y="1455538"/>
              <a:ext cx="1540001" cy="1540001"/>
            </a:xfrm>
            <a:custGeom>
              <a:avLst/>
              <a:gdLst>
                <a:gd name="connsiteX0" fmla="*/ 1534859 w 1540001"/>
                <a:gd name="connsiteY0" fmla="*/ 857821 h 1540001"/>
                <a:gd name="connsiteX1" fmla="*/ 1540002 w 1540001"/>
                <a:gd name="connsiteY1" fmla="*/ 769714 h 1540001"/>
                <a:gd name="connsiteX2" fmla="*/ 769714 w 1540001"/>
                <a:gd name="connsiteY2" fmla="*/ 0 h 1540001"/>
                <a:gd name="connsiteX3" fmla="*/ 0 w 1540001"/>
                <a:gd name="connsiteY3" fmla="*/ 770288 h 1540001"/>
                <a:gd name="connsiteX4" fmla="*/ 770288 w 1540001"/>
                <a:gd name="connsiteY4" fmla="*/ 1540001 h 1540001"/>
                <a:gd name="connsiteX5" fmla="*/ 1094518 w 1540001"/>
                <a:gd name="connsiteY5" fmla="*/ 1468278 h 1540001"/>
                <a:gd name="connsiteX6" fmla="*/ 1534859 w 1540001"/>
                <a:gd name="connsiteY6" fmla="*/ 857821 h 154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0001" h="1540001">
                  <a:moveTo>
                    <a:pt x="1534859" y="857821"/>
                  </a:moveTo>
                  <a:cubicBezTo>
                    <a:pt x="1538211" y="828570"/>
                    <a:pt x="1539926" y="799156"/>
                    <a:pt x="1540002" y="769714"/>
                  </a:cubicBezTo>
                  <a:cubicBezTo>
                    <a:pt x="1539840" y="344454"/>
                    <a:pt x="1194978" y="-158"/>
                    <a:pt x="769714" y="0"/>
                  </a:cubicBezTo>
                  <a:cubicBezTo>
                    <a:pt x="344454" y="158"/>
                    <a:pt x="-158" y="345028"/>
                    <a:pt x="0" y="770288"/>
                  </a:cubicBezTo>
                  <a:cubicBezTo>
                    <a:pt x="158" y="1195549"/>
                    <a:pt x="345028" y="1540163"/>
                    <a:pt x="770288" y="1540001"/>
                  </a:cubicBezTo>
                  <a:cubicBezTo>
                    <a:pt x="882291" y="1539963"/>
                    <a:pt x="992943" y="1515484"/>
                    <a:pt x="1094518" y="1468278"/>
                  </a:cubicBezTo>
                  <a:cubicBezTo>
                    <a:pt x="1243298" y="1148905"/>
                    <a:pt x="1426940" y="953928"/>
                    <a:pt x="1534859" y="85782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1B94234D-1A28-4D3A-352B-2A1CE503468D}"/>
                </a:ext>
              </a:extLst>
            </p:cNvPr>
            <p:cNvSpPr/>
            <p:nvPr/>
          </p:nvSpPr>
          <p:spPr>
            <a:xfrm>
              <a:off x="467707" y="1414104"/>
              <a:ext cx="1619253" cy="1619251"/>
            </a:xfrm>
            <a:custGeom>
              <a:avLst/>
              <a:gdLst>
                <a:gd name="connsiteX0" fmla="*/ 811113 w 1619253"/>
                <a:gd name="connsiteY0" fmla="*/ 1619249 h 1619251"/>
                <a:gd name="connsiteX1" fmla="*/ 1 w 1619253"/>
                <a:gd name="connsiteY1" fmla="*/ 811112 h 1619251"/>
                <a:gd name="connsiteX2" fmla="*/ 808137 w 1619253"/>
                <a:gd name="connsiteY2" fmla="*/ 1 h 1619251"/>
                <a:gd name="connsiteX3" fmla="*/ 1619252 w 1619253"/>
                <a:gd name="connsiteY3" fmla="*/ 808137 h 1619251"/>
                <a:gd name="connsiteX4" fmla="*/ 1613785 w 1619253"/>
                <a:gd name="connsiteY4" fmla="*/ 903540 h 1619251"/>
                <a:gd name="connsiteX5" fmla="*/ 1612165 w 1619253"/>
                <a:gd name="connsiteY5" fmla="*/ 918018 h 1619251"/>
                <a:gd name="connsiteX6" fmla="*/ 1601212 w 1619253"/>
                <a:gd name="connsiteY6" fmla="*/ 927543 h 1619251"/>
                <a:gd name="connsiteX7" fmla="*/ 1170205 w 1619253"/>
                <a:gd name="connsiteY7" fmla="*/ 1525332 h 1619251"/>
                <a:gd name="connsiteX8" fmla="*/ 1164300 w 1619253"/>
                <a:gd name="connsiteY8" fmla="*/ 1538286 h 1619251"/>
                <a:gd name="connsiteX9" fmla="*/ 1151727 w 1619253"/>
                <a:gd name="connsiteY9" fmla="*/ 1544096 h 1619251"/>
                <a:gd name="connsiteX10" fmla="*/ 811113 w 1619253"/>
                <a:gd name="connsiteY10" fmla="*/ 1619249 h 1619251"/>
                <a:gd name="connsiteX11" fmla="*/ 811113 w 1619253"/>
                <a:gd name="connsiteY11" fmla="*/ 79247 h 1619251"/>
                <a:gd name="connsiteX12" fmla="*/ 79343 w 1619253"/>
                <a:gd name="connsiteY12" fmla="*/ 811279 h 1619251"/>
                <a:gd name="connsiteX13" fmla="*/ 811377 w 1619253"/>
                <a:gd name="connsiteY13" fmla="*/ 1543049 h 1619251"/>
                <a:gd name="connsiteX14" fmla="*/ 1107150 w 1619253"/>
                <a:gd name="connsiteY14" fmla="*/ 1480565 h 1619251"/>
                <a:gd name="connsiteX15" fmla="*/ 1539585 w 1619253"/>
                <a:gd name="connsiteY15" fmla="*/ 880490 h 1619251"/>
                <a:gd name="connsiteX16" fmla="*/ 1543014 w 1619253"/>
                <a:gd name="connsiteY16" fmla="*/ 810957 h 1619251"/>
                <a:gd name="connsiteX17" fmla="*/ 811113 w 1619253"/>
                <a:gd name="connsiteY17" fmla="*/ 79247 h 161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19253" h="1619251">
                  <a:moveTo>
                    <a:pt x="811113" y="1619249"/>
                  </a:moveTo>
                  <a:cubicBezTo>
                    <a:pt x="363970" y="1620068"/>
                    <a:pt x="823" y="1258251"/>
                    <a:pt x="1" y="811112"/>
                  </a:cubicBezTo>
                  <a:cubicBezTo>
                    <a:pt x="-820" y="363970"/>
                    <a:pt x="360995" y="823"/>
                    <a:pt x="808137" y="1"/>
                  </a:cubicBezTo>
                  <a:cubicBezTo>
                    <a:pt x="1255283" y="-820"/>
                    <a:pt x="1618423" y="360994"/>
                    <a:pt x="1619252" y="808137"/>
                  </a:cubicBezTo>
                  <a:cubicBezTo>
                    <a:pt x="1619309" y="840018"/>
                    <a:pt x="1617480" y="871874"/>
                    <a:pt x="1613785" y="903540"/>
                  </a:cubicBezTo>
                  <a:lnTo>
                    <a:pt x="1612165" y="918018"/>
                  </a:lnTo>
                  <a:lnTo>
                    <a:pt x="1601212" y="927543"/>
                  </a:lnTo>
                  <a:cubicBezTo>
                    <a:pt x="1504057" y="1013935"/>
                    <a:pt x="1318795" y="1206435"/>
                    <a:pt x="1170205" y="1525332"/>
                  </a:cubicBezTo>
                  <a:lnTo>
                    <a:pt x="1164300" y="1538286"/>
                  </a:lnTo>
                  <a:lnTo>
                    <a:pt x="1151727" y="1544096"/>
                  </a:lnTo>
                  <a:cubicBezTo>
                    <a:pt x="1045095" y="1593893"/>
                    <a:pt x="928794" y="1619553"/>
                    <a:pt x="811113" y="1619249"/>
                  </a:cubicBezTo>
                  <a:close/>
                  <a:moveTo>
                    <a:pt x="811113" y="79247"/>
                  </a:moveTo>
                  <a:cubicBezTo>
                    <a:pt x="406895" y="79319"/>
                    <a:pt x="79271" y="407062"/>
                    <a:pt x="79343" y="811279"/>
                  </a:cubicBezTo>
                  <a:cubicBezTo>
                    <a:pt x="79417" y="1215493"/>
                    <a:pt x="407159" y="1543125"/>
                    <a:pt x="811377" y="1543049"/>
                  </a:cubicBezTo>
                  <a:cubicBezTo>
                    <a:pt x="913240" y="1543030"/>
                    <a:pt x="1013986" y="1521751"/>
                    <a:pt x="1107150" y="1480565"/>
                  </a:cubicBezTo>
                  <a:cubicBezTo>
                    <a:pt x="1255073" y="1168335"/>
                    <a:pt x="1436905" y="974120"/>
                    <a:pt x="1539585" y="880490"/>
                  </a:cubicBezTo>
                  <a:cubicBezTo>
                    <a:pt x="1541871" y="856772"/>
                    <a:pt x="1543014" y="833436"/>
                    <a:pt x="1543014" y="810957"/>
                  </a:cubicBezTo>
                  <a:cubicBezTo>
                    <a:pt x="1542433" y="407010"/>
                    <a:pt x="1215059" y="79719"/>
                    <a:pt x="811113" y="7924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Graphic 6 [3]" hidden="1">
            <a:extLst>
              <a:ext uri="{FF2B5EF4-FFF2-40B4-BE49-F238E27FC236}">
                <a16:creationId xmlns:a16="http://schemas.microsoft.com/office/drawing/2014/main" id="{297F99C7-7F38-795B-72CE-6434ED20168E}"/>
              </a:ext>
            </a:extLst>
          </p:cNvPr>
          <p:cNvSpPr/>
          <p:nvPr/>
        </p:nvSpPr>
        <p:spPr>
          <a:xfrm>
            <a:off x="624070" y="1887884"/>
            <a:ext cx="2155189" cy="2155189"/>
          </a:xfrm>
          <a:custGeom>
            <a:avLst/>
            <a:gdLst>
              <a:gd name="connsiteX0" fmla="*/ 808673 w 1616392"/>
              <a:gd name="connsiteY0" fmla="*/ 1616392 h 1616392"/>
              <a:gd name="connsiteX1" fmla="*/ 0 w 1616392"/>
              <a:gd name="connsiteY1" fmla="*/ 808672 h 1616392"/>
              <a:gd name="connsiteX2" fmla="*/ 807720 w 1616392"/>
              <a:gd name="connsiteY2" fmla="*/ 0 h 1616392"/>
              <a:gd name="connsiteX3" fmla="*/ 1616393 w 1616392"/>
              <a:gd name="connsiteY3" fmla="*/ 807720 h 1616392"/>
              <a:gd name="connsiteX4" fmla="*/ 1616393 w 1616392"/>
              <a:gd name="connsiteY4" fmla="*/ 808196 h 1616392"/>
              <a:gd name="connsiteX5" fmla="*/ 1611059 w 1616392"/>
              <a:gd name="connsiteY5" fmla="*/ 900684 h 1616392"/>
              <a:gd name="connsiteX6" fmla="*/ 1609344 w 1616392"/>
              <a:gd name="connsiteY6" fmla="*/ 915162 h 1616392"/>
              <a:gd name="connsiteX7" fmla="*/ 1598486 w 1616392"/>
              <a:gd name="connsiteY7" fmla="*/ 924687 h 1616392"/>
              <a:gd name="connsiteX8" fmla="*/ 1167384 w 1616392"/>
              <a:gd name="connsiteY8" fmla="*/ 1522476 h 1616392"/>
              <a:gd name="connsiteX9" fmla="*/ 1161574 w 1616392"/>
              <a:gd name="connsiteY9" fmla="*/ 1535049 h 1616392"/>
              <a:gd name="connsiteX10" fmla="*/ 1149001 w 1616392"/>
              <a:gd name="connsiteY10" fmla="*/ 1540954 h 1616392"/>
              <a:gd name="connsiteX11" fmla="*/ 808673 w 1616392"/>
              <a:gd name="connsiteY11" fmla="*/ 1616392 h 1616392"/>
              <a:gd name="connsiteX12" fmla="*/ 808673 w 1616392"/>
              <a:gd name="connsiteY12" fmla="*/ 76295 h 1616392"/>
              <a:gd name="connsiteX13" fmla="*/ 85074 w 1616392"/>
              <a:gd name="connsiteY13" fmla="*/ 816593 h 1616392"/>
              <a:gd name="connsiteX14" fmla="*/ 808673 w 1616392"/>
              <a:gd name="connsiteY14" fmla="*/ 1540192 h 1616392"/>
              <a:gd name="connsiteX15" fmla="*/ 1103948 w 1616392"/>
              <a:gd name="connsiteY15" fmla="*/ 1477613 h 1616392"/>
              <a:gd name="connsiteX16" fmla="*/ 1536383 w 1616392"/>
              <a:gd name="connsiteY16" fmla="*/ 877538 h 1616392"/>
              <a:gd name="connsiteX17" fmla="*/ 1539812 w 1616392"/>
              <a:gd name="connsiteY17" fmla="*/ 807910 h 1616392"/>
              <a:gd name="connsiteX18" fmla="*/ 808673 w 1616392"/>
              <a:gd name="connsiteY18" fmla="*/ 76295 h 161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616392" h="1616392">
                <a:moveTo>
                  <a:pt x="808673" y="1616392"/>
                </a:moveTo>
                <a:cubicBezTo>
                  <a:pt x="362318" y="1616659"/>
                  <a:pt x="263" y="1255023"/>
                  <a:pt x="0" y="808672"/>
                </a:cubicBezTo>
                <a:cubicBezTo>
                  <a:pt x="-263" y="362318"/>
                  <a:pt x="361365" y="263"/>
                  <a:pt x="807720" y="0"/>
                </a:cubicBezTo>
                <a:cubicBezTo>
                  <a:pt x="1254071" y="-263"/>
                  <a:pt x="1616126" y="361366"/>
                  <a:pt x="1616393" y="807720"/>
                </a:cubicBezTo>
                <a:cubicBezTo>
                  <a:pt x="1616393" y="807879"/>
                  <a:pt x="1616393" y="808037"/>
                  <a:pt x="1616393" y="808196"/>
                </a:cubicBezTo>
                <a:cubicBezTo>
                  <a:pt x="1616326" y="839100"/>
                  <a:pt x="1614545" y="869977"/>
                  <a:pt x="1611059" y="900684"/>
                </a:cubicBezTo>
                <a:lnTo>
                  <a:pt x="1609344" y="915162"/>
                </a:lnTo>
                <a:lnTo>
                  <a:pt x="1598486" y="924687"/>
                </a:lnTo>
                <a:cubicBezTo>
                  <a:pt x="1501235" y="1011079"/>
                  <a:pt x="1316069" y="1203674"/>
                  <a:pt x="1167384" y="1522476"/>
                </a:cubicBezTo>
                <a:lnTo>
                  <a:pt x="1161574" y="1535049"/>
                </a:lnTo>
                <a:lnTo>
                  <a:pt x="1149001" y="1540954"/>
                </a:lnTo>
                <a:cubicBezTo>
                  <a:pt x="1042454" y="1590742"/>
                  <a:pt x="926278" y="1616497"/>
                  <a:pt x="808673" y="1616392"/>
                </a:cubicBezTo>
                <a:close/>
                <a:moveTo>
                  <a:pt x="808673" y="76295"/>
                </a:moveTo>
                <a:cubicBezTo>
                  <a:pt x="404429" y="80906"/>
                  <a:pt x="80462" y="412350"/>
                  <a:pt x="85074" y="816593"/>
                </a:cubicBezTo>
                <a:cubicBezTo>
                  <a:pt x="89611" y="1214333"/>
                  <a:pt x="410934" y="1535659"/>
                  <a:pt x="808673" y="1540192"/>
                </a:cubicBezTo>
                <a:cubicBezTo>
                  <a:pt x="910400" y="1540288"/>
                  <a:pt x="1011003" y="1518971"/>
                  <a:pt x="1103948" y="1477613"/>
                </a:cubicBezTo>
                <a:cubicBezTo>
                  <a:pt x="1251871" y="1165479"/>
                  <a:pt x="1433703" y="971169"/>
                  <a:pt x="1536383" y="877538"/>
                </a:cubicBezTo>
                <a:cubicBezTo>
                  <a:pt x="1538669" y="853821"/>
                  <a:pt x="1539812" y="830485"/>
                  <a:pt x="1539812" y="807910"/>
                </a:cubicBezTo>
                <a:cubicBezTo>
                  <a:pt x="1539183" y="404297"/>
                  <a:pt x="1212285" y="77187"/>
                  <a:pt x="808673" y="76295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raphic 12 [1]" hidden="1">
            <a:extLst>
              <a:ext uri="{FF2B5EF4-FFF2-40B4-BE49-F238E27FC236}">
                <a16:creationId xmlns:a16="http://schemas.microsoft.com/office/drawing/2014/main" id="{59045BDF-EF61-0137-0FE4-CED561980809}"/>
              </a:ext>
            </a:extLst>
          </p:cNvPr>
          <p:cNvSpPr/>
          <p:nvPr/>
        </p:nvSpPr>
        <p:spPr>
          <a:xfrm>
            <a:off x="632832" y="1893853"/>
            <a:ext cx="2155189" cy="2155191"/>
          </a:xfrm>
          <a:custGeom>
            <a:avLst/>
            <a:gdLst>
              <a:gd name="connsiteX0" fmla="*/ 808196 w 1616392"/>
              <a:gd name="connsiteY0" fmla="*/ 1616393 h 1616393"/>
              <a:gd name="connsiteX1" fmla="*/ 0 w 1616392"/>
              <a:gd name="connsiteY1" fmla="*/ 808196 h 1616393"/>
              <a:gd name="connsiteX2" fmla="*/ 808196 w 1616392"/>
              <a:gd name="connsiteY2" fmla="*/ 0 h 1616393"/>
              <a:gd name="connsiteX3" fmla="*/ 1616393 w 1616392"/>
              <a:gd name="connsiteY3" fmla="*/ 808101 h 1616393"/>
              <a:gd name="connsiteX4" fmla="*/ 1610963 w 1616392"/>
              <a:gd name="connsiteY4" fmla="*/ 900494 h 1616393"/>
              <a:gd name="connsiteX5" fmla="*/ 1609344 w 1616392"/>
              <a:gd name="connsiteY5" fmla="*/ 914972 h 1616393"/>
              <a:gd name="connsiteX6" fmla="*/ 1598390 w 1616392"/>
              <a:gd name="connsiteY6" fmla="*/ 924497 h 1616393"/>
              <a:gd name="connsiteX7" fmla="*/ 1167289 w 1616392"/>
              <a:gd name="connsiteY7" fmla="*/ 1522476 h 1616393"/>
              <a:gd name="connsiteX8" fmla="*/ 1161479 w 1616392"/>
              <a:gd name="connsiteY8" fmla="*/ 1535049 h 1616393"/>
              <a:gd name="connsiteX9" fmla="*/ 1148906 w 1616392"/>
              <a:gd name="connsiteY9" fmla="*/ 1540859 h 1616393"/>
              <a:gd name="connsiteX10" fmla="*/ 808196 w 1616392"/>
              <a:gd name="connsiteY10" fmla="*/ 1616393 h 1616393"/>
              <a:gd name="connsiteX11" fmla="*/ 808196 w 1616392"/>
              <a:gd name="connsiteY11" fmla="*/ 76295 h 1616393"/>
              <a:gd name="connsiteX12" fmla="*/ 84597 w 1616392"/>
              <a:gd name="connsiteY12" fmla="*/ 816594 h 1616393"/>
              <a:gd name="connsiteX13" fmla="*/ 808196 w 1616392"/>
              <a:gd name="connsiteY13" fmla="*/ 1540193 h 1616393"/>
              <a:gd name="connsiteX14" fmla="*/ 1104233 w 1616392"/>
              <a:gd name="connsiteY14" fmla="*/ 1477613 h 1616393"/>
              <a:gd name="connsiteX15" fmla="*/ 1536764 w 1616392"/>
              <a:gd name="connsiteY15" fmla="*/ 877538 h 1616393"/>
              <a:gd name="connsiteX16" fmla="*/ 1540193 w 1616392"/>
              <a:gd name="connsiteY16" fmla="*/ 808006 h 1616393"/>
              <a:gd name="connsiteX17" fmla="*/ 808196 w 1616392"/>
              <a:gd name="connsiteY17" fmla="*/ 76295 h 161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16392" h="1616393">
                <a:moveTo>
                  <a:pt x="808196" y="1616393"/>
                </a:moveTo>
                <a:cubicBezTo>
                  <a:pt x="361841" y="1616393"/>
                  <a:pt x="0" y="1254547"/>
                  <a:pt x="0" y="808196"/>
                </a:cubicBezTo>
                <a:cubicBezTo>
                  <a:pt x="0" y="361841"/>
                  <a:pt x="361841" y="0"/>
                  <a:pt x="808196" y="0"/>
                </a:cubicBezTo>
                <a:cubicBezTo>
                  <a:pt x="1254509" y="0"/>
                  <a:pt x="1616335" y="361783"/>
                  <a:pt x="1616393" y="808101"/>
                </a:cubicBezTo>
                <a:cubicBezTo>
                  <a:pt x="1616297" y="838975"/>
                  <a:pt x="1614478" y="869820"/>
                  <a:pt x="1610963" y="900494"/>
                </a:cubicBezTo>
                <a:lnTo>
                  <a:pt x="1609344" y="914972"/>
                </a:lnTo>
                <a:lnTo>
                  <a:pt x="1598390" y="924497"/>
                </a:lnTo>
                <a:cubicBezTo>
                  <a:pt x="1501235" y="1011269"/>
                  <a:pt x="1316450" y="1203770"/>
                  <a:pt x="1167289" y="1522476"/>
                </a:cubicBezTo>
                <a:lnTo>
                  <a:pt x="1161479" y="1535049"/>
                </a:lnTo>
                <a:lnTo>
                  <a:pt x="1148906" y="1540859"/>
                </a:lnTo>
                <a:cubicBezTo>
                  <a:pt x="1042273" y="1590780"/>
                  <a:pt x="925935" y="1616564"/>
                  <a:pt x="808196" y="1616393"/>
                </a:cubicBezTo>
                <a:close/>
                <a:moveTo>
                  <a:pt x="808196" y="76295"/>
                </a:moveTo>
                <a:cubicBezTo>
                  <a:pt x="403952" y="80906"/>
                  <a:pt x="79986" y="412350"/>
                  <a:pt x="84597" y="816594"/>
                </a:cubicBezTo>
                <a:cubicBezTo>
                  <a:pt x="89135" y="1214333"/>
                  <a:pt x="410458" y="1535659"/>
                  <a:pt x="808196" y="1540193"/>
                </a:cubicBezTo>
                <a:cubicBezTo>
                  <a:pt x="910180" y="1540393"/>
                  <a:pt x="1011060" y="1519076"/>
                  <a:pt x="1104233" y="1477613"/>
                </a:cubicBezTo>
                <a:cubicBezTo>
                  <a:pt x="1252252" y="1165479"/>
                  <a:pt x="1433989" y="971264"/>
                  <a:pt x="1536764" y="877538"/>
                </a:cubicBezTo>
                <a:cubicBezTo>
                  <a:pt x="1538954" y="853821"/>
                  <a:pt x="1540193" y="830485"/>
                  <a:pt x="1540193" y="808006"/>
                </a:cubicBezTo>
                <a:cubicBezTo>
                  <a:pt x="1539564" y="404043"/>
                  <a:pt x="1212161" y="76768"/>
                  <a:pt x="808196" y="76295"/>
                </a:cubicBezTo>
                <a:close/>
              </a:path>
            </a:pathLst>
          </a:custGeom>
          <a:solidFill>
            <a:srgbClr val="5030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2C4BED6A-94E7-E57D-4E53-EED37DEF85D7}"/>
              </a:ext>
            </a:extLst>
          </p:cNvPr>
          <p:cNvCxnSpPr/>
          <p:nvPr/>
        </p:nvCxnSpPr>
        <p:spPr>
          <a:xfrm>
            <a:off x="12774627" y="38813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aphic 2 [3]" hidden="1">
            <a:extLst>
              <a:ext uri="{FF2B5EF4-FFF2-40B4-BE49-F238E27FC236}">
                <a16:creationId xmlns:a16="http://schemas.microsoft.com/office/drawing/2014/main" id="{A3E1922B-7883-F63F-012B-49F560B9447F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FFFFFF"/>
          </a:solidFill>
        </p:grpSpPr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A7E94E2F-74DE-1C10-DA69-A9446A71B522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101D25F7-EA93-D11B-3DC0-3A4EB9095CFA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3F2BDDD-1841-AD9A-0DA5-C4BFBD6975BB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aphic 4 [2]" hidden="1">
            <a:extLst>
              <a:ext uri="{FF2B5EF4-FFF2-40B4-BE49-F238E27FC236}">
                <a16:creationId xmlns:a16="http://schemas.microsoft.com/office/drawing/2014/main" id="{82182E36-CDC7-474C-7821-CE792C1BEA91}"/>
              </a:ext>
            </a:extLst>
          </p:cNvPr>
          <p:cNvGrpSpPr/>
          <p:nvPr/>
        </p:nvGrpSpPr>
        <p:grpSpPr>
          <a:xfrm>
            <a:off x="707723" y="3782662"/>
            <a:ext cx="2052763" cy="2052668"/>
            <a:chOff x="530792" y="2836996"/>
            <a:chExt cx="1539572" cy="1539501"/>
          </a:xfrm>
        </p:grpSpPr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1995518F-3A1D-90AB-8C0D-5421149C4D02}"/>
                </a:ext>
              </a:extLst>
            </p:cNvPr>
            <p:cNvSpPr/>
            <p:nvPr/>
          </p:nvSpPr>
          <p:spPr>
            <a:xfrm>
              <a:off x="530792" y="2836996"/>
              <a:ext cx="1539572" cy="1539501"/>
            </a:xfrm>
            <a:custGeom>
              <a:avLst/>
              <a:gdLst>
                <a:gd name="connsiteX0" fmla="*/ 1534475 w 1539572"/>
                <a:gd name="connsiteY0" fmla="*/ 857611 h 1539501"/>
                <a:gd name="connsiteX1" fmla="*/ 857612 w 1539572"/>
                <a:gd name="connsiteY1" fmla="*/ 5098 h 1539501"/>
                <a:gd name="connsiteX2" fmla="*/ 5098 w 1539572"/>
                <a:gd name="connsiteY2" fmla="*/ 681962 h 1539501"/>
                <a:gd name="connsiteX3" fmla="*/ 681962 w 1539572"/>
                <a:gd name="connsiteY3" fmla="*/ 1534477 h 1539501"/>
                <a:gd name="connsiteX4" fmla="*/ 1094230 w 1539572"/>
                <a:gd name="connsiteY4" fmla="*/ 1467783 h 1539501"/>
                <a:gd name="connsiteX5" fmla="*/ 1534475 w 1539572"/>
                <a:gd name="connsiteY5" fmla="*/ 857611 h 1539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9572" h="1539501">
                  <a:moveTo>
                    <a:pt x="1534475" y="857611"/>
                  </a:moveTo>
                  <a:cubicBezTo>
                    <a:pt x="1582977" y="435285"/>
                    <a:pt x="1279939" y="53602"/>
                    <a:pt x="857612" y="5098"/>
                  </a:cubicBezTo>
                  <a:cubicBezTo>
                    <a:pt x="435285" y="-43406"/>
                    <a:pt x="53602" y="259636"/>
                    <a:pt x="5098" y="681962"/>
                  </a:cubicBezTo>
                  <a:cubicBezTo>
                    <a:pt x="-43406" y="1104290"/>
                    <a:pt x="259637" y="1485975"/>
                    <a:pt x="681962" y="1534477"/>
                  </a:cubicBezTo>
                  <a:cubicBezTo>
                    <a:pt x="822905" y="1550660"/>
                    <a:pt x="965575" y="1527581"/>
                    <a:pt x="1094230" y="1467783"/>
                  </a:cubicBezTo>
                  <a:cubicBezTo>
                    <a:pt x="1242915" y="1148981"/>
                    <a:pt x="1426462" y="953528"/>
                    <a:pt x="1534475" y="857611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9414F2CE-055F-4CA3-FB3D-1B3DE3EC4859}"/>
                </a:ext>
              </a:extLst>
            </p:cNvPr>
            <p:cNvSpPr/>
            <p:nvPr/>
          </p:nvSpPr>
          <p:spPr>
            <a:xfrm>
              <a:off x="937507" y="3184448"/>
              <a:ext cx="725251" cy="930211"/>
            </a:xfrm>
            <a:custGeom>
              <a:avLst/>
              <a:gdLst>
                <a:gd name="connsiteX0" fmla="*/ 362522 w 725251"/>
                <a:gd name="connsiteY0" fmla="*/ 0 h 930211"/>
                <a:gd name="connsiteX1" fmla="*/ 0 w 725251"/>
                <a:gd name="connsiteY1" fmla="*/ 362903 h 930211"/>
                <a:gd name="connsiteX2" fmla="*/ 145161 w 725251"/>
                <a:gd name="connsiteY2" fmla="*/ 652939 h 930211"/>
                <a:gd name="connsiteX3" fmla="*/ 2286 w 725251"/>
                <a:gd name="connsiteY3" fmla="*/ 891064 h 930211"/>
                <a:gd name="connsiteX4" fmla="*/ 67723 w 725251"/>
                <a:gd name="connsiteY4" fmla="*/ 930211 h 930211"/>
                <a:gd name="connsiteX5" fmla="*/ 210026 w 725251"/>
                <a:gd name="connsiteY5" fmla="*/ 692087 h 930211"/>
                <a:gd name="connsiteX6" fmla="*/ 691639 w 725251"/>
                <a:gd name="connsiteY6" fmla="*/ 515137 h 930211"/>
                <a:gd name="connsiteX7" fmla="*/ 514683 w 725251"/>
                <a:gd name="connsiteY7" fmla="*/ 33528 h 930211"/>
                <a:gd name="connsiteX8" fmla="*/ 362522 w 725251"/>
                <a:gd name="connsiteY8" fmla="*/ 0 h 930211"/>
                <a:gd name="connsiteX9" fmla="*/ 362522 w 725251"/>
                <a:gd name="connsiteY9" fmla="*/ 649129 h 930211"/>
                <a:gd name="connsiteX10" fmla="*/ 75819 w 725251"/>
                <a:gd name="connsiteY10" fmla="*/ 362426 h 930211"/>
                <a:gd name="connsiteX11" fmla="*/ 362522 w 725251"/>
                <a:gd name="connsiteY11" fmla="*/ 75724 h 930211"/>
                <a:gd name="connsiteX12" fmla="*/ 649224 w 725251"/>
                <a:gd name="connsiteY12" fmla="*/ 362426 h 930211"/>
                <a:gd name="connsiteX13" fmla="*/ 362522 w 725251"/>
                <a:gd name="connsiteY13" fmla="*/ 649129 h 93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5251" h="930211">
                  <a:moveTo>
                    <a:pt x="362522" y="0"/>
                  </a:moveTo>
                  <a:cubicBezTo>
                    <a:pt x="162201" y="105"/>
                    <a:pt x="-105" y="162582"/>
                    <a:pt x="0" y="362903"/>
                  </a:cubicBezTo>
                  <a:cubicBezTo>
                    <a:pt x="60" y="477035"/>
                    <a:pt x="53837" y="584483"/>
                    <a:pt x="145161" y="652939"/>
                  </a:cubicBezTo>
                  <a:lnTo>
                    <a:pt x="2286" y="891064"/>
                  </a:lnTo>
                  <a:lnTo>
                    <a:pt x="67723" y="930211"/>
                  </a:lnTo>
                  <a:lnTo>
                    <a:pt x="210026" y="692087"/>
                  </a:lnTo>
                  <a:cubicBezTo>
                    <a:pt x="391882" y="776211"/>
                    <a:pt x="607505" y="696992"/>
                    <a:pt x="691639" y="515137"/>
                  </a:cubicBezTo>
                  <a:cubicBezTo>
                    <a:pt x="775764" y="333281"/>
                    <a:pt x="696544" y="117658"/>
                    <a:pt x="514683" y="33528"/>
                  </a:cubicBezTo>
                  <a:cubicBezTo>
                    <a:pt x="466991" y="11463"/>
                    <a:pt x="415072" y="24"/>
                    <a:pt x="362522" y="0"/>
                  </a:cubicBezTo>
                  <a:close/>
                  <a:moveTo>
                    <a:pt x="362522" y="649129"/>
                  </a:moveTo>
                  <a:cubicBezTo>
                    <a:pt x="204180" y="649129"/>
                    <a:pt x="75819" y="520768"/>
                    <a:pt x="75819" y="362426"/>
                  </a:cubicBezTo>
                  <a:cubicBezTo>
                    <a:pt x="75819" y="204085"/>
                    <a:pt x="204180" y="75724"/>
                    <a:pt x="362522" y="75724"/>
                  </a:cubicBezTo>
                  <a:cubicBezTo>
                    <a:pt x="520865" y="75724"/>
                    <a:pt x="649224" y="204085"/>
                    <a:pt x="649224" y="362426"/>
                  </a:cubicBezTo>
                  <a:cubicBezTo>
                    <a:pt x="649062" y="520702"/>
                    <a:pt x="520798" y="648967"/>
                    <a:pt x="362522" y="6491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F9D6DD34-6EC0-785E-668F-5AC6E40226A1}"/>
                </a:ext>
              </a:extLst>
            </p:cNvPr>
            <p:cNvSpPr/>
            <p:nvPr/>
          </p:nvSpPr>
          <p:spPr>
            <a:xfrm>
              <a:off x="1089526" y="3336848"/>
              <a:ext cx="421004" cy="421005"/>
            </a:xfrm>
            <a:custGeom>
              <a:avLst/>
              <a:gdLst>
                <a:gd name="connsiteX0" fmla="*/ 210502 w 421004"/>
                <a:gd name="connsiteY0" fmla="*/ 0 h 421005"/>
                <a:gd name="connsiteX1" fmla="*/ 0 w 421004"/>
                <a:gd name="connsiteY1" fmla="*/ 210502 h 421005"/>
                <a:gd name="connsiteX2" fmla="*/ 210502 w 421004"/>
                <a:gd name="connsiteY2" fmla="*/ 421005 h 421005"/>
                <a:gd name="connsiteX3" fmla="*/ 421005 w 421004"/>
                <a:gd name="connsiteY3" fmla="*/ 210502 h 421005"/>
                <a:gd name="connsiteX4" fmla="*/ 421005 w 421004"/>
                <a:gd name="connsiteY4" fmla="*/ 210407 h 421005"/>
                <a:gd name="connsiteX5" fmla="*/ 210502 w 421004"/>
                <a:gd name="connsiteY5" fmla="*/ 0 h 421005"/>
                <a:gd name="connsiteX6" fmla="*/ 210502 w 421004"/>
                <a:gd name="connsiteY6" fmla="*/ 344329 h 421005"/>
                <a:gd name="connsiteX7" fmla="*/ 76200 w 421004"/>
                <a:gd name="connsiteY7" fmla="*/ 210026 h 421005"/>
                <a:gd name="connsiteX8" fmla="*/ 210502 w 421004"/>
                <a:gd name="connsiteY8" fmla="*/ 75724 h 421005"/>
                <a:gd name="connsiteX9" fmla="*/ 344805 w 421004"/>
                <a:gd name="connsiteY9" fmla="*/ 210026 h 421005"/>
                <a:gd name="connsiteX10" fmla="*/ 210502 w 421004"/>
                <a:gd name="connsiteY10" fmla="*/ 34432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004" h="421005">
                  <a:moveTo>
                    <a:pt x="210502" y="0"/>
                  </a:moveTo>
                  <a:cubicBezTo>
                    <a:pt x="94245" y="0"/>
                    <a:pt x="0" y="94245"/>
                    <a:pt x="0" y="210502"/>
                  </a:cubicBezTo>
                  <a:cubicBezTo>
                    <a:pt x="0" y="326760"/>
                    <a:pt x="94245" y="421005"/>
                    <a:pt x="210502" y="421005"/>
                  </a:cubicBezTo>
                  <a:cubicBezTo>
                    <a:pt x="326760" y="421005"/>
                    <a:pt x="421005" y="326760"/>
                    <a:pt x="421005" y="210502"/>
                  </a:cubicBezTo>
                  <a:cubicBezTo>
                    <a:pt x="421005" y="210471"/>
                    <a:pt x="421005" y="210439"/>
                    <a:pt x="421005" y="210407"/>
                  </a:cubicBezTo>
                  <a:cubicBezTo>
                    <a:pt x="420843" y="94231"/>
                    <a:pt x="326679" y="105"/>
                    <a:pt x="210502" y="0"/>
                  </a:cubicBezTo>
                  <a:close/>
                  <a:moveTo>
                    <a:pt x="210502" y="344329"/>
                  </a:moveTo>
                  <a:cubicBezTo>
                    <a:pt x="136329" y="344329"/>
                    <a:pt x="76200" y="284199"/>
                    <a:pt x="76200" y="210026"/>
                  </a:cubicBezTo>
                  <a:cubicBezTo>
                    <a:pt x="76200" y="135853"/>
                    <a:pt x="136329" y="75724"/>
                    <a:pt x="210502" y="75724"/>
                  </a:cubicBezTo>
                  <a:cubicBezTo>
                    <a:pt x="284676" y="75724"/>
                    <a:pt x="344805" y="135853"/>
                    <a:pt x="344805" y="210026"/>
                  </a:cubicBezTo>
                  <a:cubicBezTo>
                    <a:pt x="344700" y="284156"/>
                    <a:pt x="284632" y="344224"/>
                    <a:pt x="210502" y="344329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aphic 12 [1]" hidden="1">
            <a:extLst>
              <a:ext uri="{FF2B5EF4-FFF2-40B4-BE49-F238E27FC236}">
                <a16:creationId xmlns:a16="http://schemas.microsoft.com/office/drawing/2014/main" id="{5F408825-3F81-3522-CA9D-BD086FC1D5AA}"/>
              </a:ext>
            </a:extLst>
          </p:cNvPr>
          <p:cNvGrpSpPr/>
          <p:nvPr/>
        </p:nvGrpSpPr>
        <p:grpSpPr>
          <a:xfrm>
            <a:off x="669087" y="3788095"/>
            <a:ext cx="2051964" cy="2053336"/>
            <a:chOff x="501815" y="2841071"/>
            <a:chExt cx="1538973" cy="1540002"/>
          </a:xfrm>
          <a:solidFill>
            <a:srgbClr val="503078"/>
          </a:solidFill>
        </p:grpSpPr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5A0ABC82-C9CD-7B6C-FDE3-4E362E938779}"/>
                </a:ext>
              </a:extLst>
            </p:cNvPr>
            <p:cNvSpPr/>
            <p:nvPr/>
          </p:nvSpPr>
          <p:spPr>
            <a:xfrm>
              <a:off x="501815" y="2841071"/>
              <a:ext cx="1538973" cy="1540002"/>
            </a:xfrm>
            <a:custGeom>
              <a:avLst/>
              <a:gdLst>
                <a:gd name="connsiteX0" fmla="*/ 769639 w 1538973"/>
                <a:gd name="connsiteY0" fmla="*/ 76200 h 1540002"/>
                <a:gd name="connsiteX1" fmla="*/ 1463440 w 1538973"/>
                <a:gd name="connsiteY1" fmla="*/ 770001 h 1540002"/>
                <a:gd name="connsiteX2" fmla="*/ 1461440 w 1538973"/>
                <a:gd name="connsiteY2" fmla="*/ 821531 h 1540002"/>
                <a:gd name="connsiteX3" fmla="*/ 1037386 w 1538973"/>
                <a:gd name="connsiteY3" fmla="*/ 1410081 h 1540002"/>
                <a:gd name="connsiteX4" fmla="*/ 769639 w 1538973"/>
                <a:gd name="connsiteY4" fmla="*/ 1463802 h 1540002"/>
                <a:gd name="connsiteX5" fmla="*/ 75838 w 1538973"/>
                <a:gd name="connsiteY5" fmla="*/ 770001 h 1540002"/>
                <a:gd name="connsiteX6" fmla="*/ 769639 w 1538973"/>
                <a:gd name="connsiteY6" fmla="*/ 76200 h 1540002"/>
                <a:gd name="connsiteX7" fmla="*/ 769639 w 1538973"/>
                <a:gd name="connsiteY7" fmla="*/ 0 h 1540002"/>
                <a:gd name="connsiteX8" fmla="*/ 0 w 1538973"/>
                <a:gd name="connsiteY8" fmla="*/ 770363 h 1540002"/>
                <a:gd name="connsiteX9" fmla="*/ 770364 w 1538973"/>
                <a:gd name="connsiteY9" fmla="*/ 1540002 h 1540002"/>
                <a:gd name="connsiteX10" fmla="*/ 1093489 w 1538973"/>
                <a:gd name="connsiteY10" fmla="*/ 1468755 h 1540002"/>
                <a:gd name="connsiteX11" fmla="*/ 1533829 w 1538973"/>
                <a:gd name="connsiteY11" fmla="*/ 858584 h 1540002"/>
                <a:gd name="connsiteX12" fmla="*/ 1538973 w 1538973"/>
                <a:gd name="connsiteY12" fmla="*/ 770477 h 1540002"/>
                <a:gd name="connsiteX13" fmla="*/ 769639 w 1538973"/>
                <a:gd name="connsiteY13" fmla="*/ 0 h 154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8973" h="1540002">
                  <a:moveTo>
                    <a:pt x="769639" y="76200"/>
                  </a:moveTo>
                  <a:cubicBezTo>
                    <a:pt x="1152639" y="76620"/>
                    <a:pt x="1463021" y="387000"/>
                    <a:pt x="1463440" y="770001"/>
                  </a:cubicBezTo>
                  <a:cubicBezTo>
                    <a:pt x="1463440" y="786765"/>
                    <a:pt x="1462773" y="804005"/>
                    <a:pt x="1461440" y="821531"/>
                  </a:cubicBezTo>
                  <a:cubicBezTo>
                    <a:pt x="1356665" y="919163"/>
                    <a:pt x="1181785" y="1110520"/>
                    <a:pt x="1037386" y="1410081"/>
                  </a:cubicBezTo>
                  <a:cubicBezTo>
                    <a:pt x="952642" y="1445752"/>
                    <a:pt x="861586" y="1464021"/>
                    <a:pt x="769639" y="1463802"/>
                  </a:cubicBezTo>
                  <a:cubicBezTo>
                    <a:pt x="386463" y="1463802"/>
                    <a:pt x="75838" y="1153173"/>
                    <a:pt x="75838" y="770001"/>
                  </a:cubicBezTo>
                  <a:cubicBezTo>
                    <a:pt x="75838" y="386825"/>
                    <a:pt x="386463" y="76200"/>
                    <a:pt x="769639" y="76200"/>
                  </a:cubicBezTo>
                  <a:moveTo>
                    <a:pt x="769639" y="0"/>
                  </a:moveTo>
                  <a:cubicBezTo>
                    <a:pt x="344379" y="200"/>
                    <a:pt x="-200" y="345103"/>
                    <a:pt x="0" y="770363"/>
                  </a:cubicBezTo>
                  <a:cubicBezTo>
                    <a:pt x="200" y="1195626"/>
                    <a:pt x="345104" y="1540202"/>
                    <a:pt x="770364" y="1540002"/>
                  </a:cubicBezTo>
                  <a:cubicBezTo>
                    <a:pt x="881962" y="1539945"/>
                    <a:pt x="992219" y="1515637"/>
                    <a:pt x="1093489" y="1468755"/>
                  </a:cubicBezTo>
                  <a:cubicBezTo>
                    <a:pt x="1242174" y="1149668"/>
                    <a:pt x="1425911" y="954405"/>
                    <a:pt x="1533829" y="858584"/>
                  </a:cubicBezTo>
                  <a:cubicBezTo>
                    <a:pt x="1537182" y="829333"/>
                    <a:pt x="1538897" y="799919"/>
                    <a:pt x="1538973" y="770477"/>
                  </a:cubicBezTo>
                  <a:cubicBezTo>
                    <a:pt x="1539240" y="345292"/>
                    <a:pt x="1194825" y="368"/>
                    <a:pt x="769639" y="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90405E89-FAD0-CA21-A7AF-169CB3DAEB94}"/>
                </a:ext>
              </a:extLst>
            </p:cNvPr>
            <p:cNvSpPr/>
            <p:nvPr/>
          </p:nvSpPr>
          <p:spPr>
            <a:xfrm>
              <a:off x="908170" y="3189020"/>
              <a:ext cx="726109" cy="930306"/>
            </a:xfrm>
            <a:custGeom>
              <a:avLst/>
              <a:gdLst>
                <a:gd name="connsiteX0" fmla="*/ 362712 w 726109"/>
                <a:gd name="connsiteY0" fmla="*/ 0 h 930306"/>
                <a:gd name="connsiteX1" fmla="*/ 0 w 726109"/>
                <a:gd name="connsiteY1" fmla="*/ 362903 h 930306"/>
                <a:gd name="connsiteX2" fmla="*/ 144971 w 726109"/>
                <a:gd name="connsiteY2" fmla="*/ 652939 h 930306"/>
                <a:gd name="connsiteX3" fmla="*/ 2667 w 726109"/>
                <a:gd name="connsiteY3" fmla="*/ 891064 h 930306"/>
                <a:gd name="connsiteX4" fmla="*/ 68009 w 726109"/>
                <a:gd name="connsiteY4" fmla="*/ 930307 h 930306"/>
                <a:gd name="connsiteX5" fmla="*/ 210884 w 726109"/>
                <a:gd name="connsiteY5" fmla="*/ 692182 h 930306"/>
                <a:gd name="connsiteX6" fmla="*/ 692496 w 726109"/>
                <a:gd name="connsiteY6" fmla="*/ 515232 h 930306"/>
                <a:gd name="connsiteX7" fmla="*/ 515543 w 726109"/>
                <a:gd name="connsiteY7" fmla="*/ 33623 h 930306"/>
                <a:gd name="connsiteX8" fmla="*/ 363284 w 726109"/>
                <a:gd name="connsiteY8" fmla="*/ 95 h 930306"/>
                <a:gd name="connsiteX9" fmla="*/ 362712 w 726109"/>
                <a:gd name="connsiteY9" fmla="*/ 649510 h 930306"/>
                <a:gd name="connsiteX10" fmla="*/ 75629 w 726109"/>
                <a:gd name="connsiteY10" fmla="*/ 363188 h 930306"/>
                <a:gd name="connsiteX11" fmla="*/ 361950 w 726109"/>
                <a:gd name="connsiteY11" fmla="*/ 76105 h 930306"/>
                <a:gd name="connsiteX12" fmla="*/ 649034 w 726109"/>
                <a:gd name="connsiteY12" fmla="*/ 362426 h 930306"/>
                <a:gd name="connsiteX13" fmla="*/ 649034 w 726109"/>
                <a:gd name="connsiteY13" fmla="*/ 362807 h 930306"/>
                <a:gd name="connsiteX14" fmla="*/ 362712 w 726109"/>
                <a:gd name="connsiteY14" fmla="*/ 649510 h 93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6109" h="930306">
                  <a:moveTo>
                    <a:pt x="362712" y="0"/>
                  </a:moveTo>
                  <a:cubicBezTo>
                    <a:pt x="162339" y="52"/>
                    <a:pt x="-52" y="162530"/>
                    <a:pt x="0" y="362903"/>
                  </a:cubicBezTo>
                  <a:cubicBezTo>
                    <a:pt x="30" y="476998"/>
                    <a:pt x="53730" y="584435"/>
                    <a:pt x="144971" y="652939"/>
                  </a:cubicBezTo>
                  <a:lnTo>
                    <a:pt x="2667" y="891064"/>
                  </a:lnTo>
                  <a:lnTo>
                    <a:pt x="68009" y="930307"/>
                  </a:lnTo>
                  <a:lnTo>
                    <a:pt x="210884" y="692182"/>
                  </a:lnTo>
                  <a:cubicBezTo>
                    <a:pt x="392740" y="776307"/>
                    <a:pt x="608362" y="697087"/>
                    <a:pt x="692496" y="515232"/>
                  </a:cubicBezTo>
                  <a:cubicBezTo>
                    <a:pt x="776621" y="333376"/>
                    <a:pt x="697402" y="117753"/>
                    <a:pt x="515543" y="33623"/>
                  </a:cubicBezTo>
                  <a:cubicBezTo>
                    <a:pt x="467818" y="11545"/>
                    <a:pt x="415866" y="106"/>
                    <a:pt x="363284" y="95"/>
                  </a:cubicBezTo>
                  <a:close/>
                  <a:moveTo>
                    <a:pt x="362712" y="649510"/>
                  </a:moveTo>
                  <a:cubicBezTo>
                    <a:pt x="204370" y="649719"/>
                    <a:pt x="75839" y="521530"/>
                    <a:pt x="75629" y="363188"/>
                  </a:cubicBezTo>
                  <a:cubicBezTo>
                    <a:pt x="75418" y="204847"/>
                    <a:pt x="203608" y="76315"/>
                    <a:pt x="361950" y="76105"/>
                  </a:cubicBezTo>
                  <a:cubicBezTo>
                    <a:pt x="520292" y="75895"/>
                    <a:pt x="648824" y="204086"/>
                    <a:pt x="649034" y="362426"/>
                  </a:cubicBezTo>
                  <a:cubicBezTo>
                    <a:pt x="649034" y="362553"/>
                    <a:pt x="649034" y="362681"/>
                    <a:pt x="649034" y="362807"/>
                  </a:cubicBezTo>
                  <a:cubicBezTo>
                    <a:pt x="648881" y="520935"/>
                    <a:pt x="520839" y="649138"/>
                    <a:pt x="362712" y="6495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D5070ABE-A744-8373-5AF4-7115A58E6E0D}"/>
                </a:ext>
              </a:extLst>
            </p:cNvPr>
            <p:cNvSpPr/>
            <p:nvPr/>
          </p:nvSpPr>
          <p:spPr>
            <a:xfrm>
              <a:off x="1059998" y="3341419"/>
              <a:ext cx="421005" cy="421005"/>
            </a:xfrm>
            <a:custGeom>
              <a:avLst/>
              <a:gdLst>
                <a:gd name="connsiteX0" fmla="*/ 210884 w 421005"/>
                <a:gd name="connsiteY0" fmla="*/ 0 h 421005"/>
                <a:gd name="connsiteX1" fmla="*/ 0 w 421005"/>
                <a:gd name="connsiteY1" fmla="*/ 210122 h 421005"/>
                <a:gd name="connsiteX2" fmla="*/ 210122 w 421005"/>
                <a:gd name="connsiteY2" fmla="*/ 421005 h 421005"/>
                <a:gd name="connsiteX3" fmla="*/ 421005 w 421005"/>
                <a:gd name="connsiteY3" fmla="*/ 210884 h 421005"/>
                <a:gd name="connsiteX4" fmla="*/ 421005 w 421005"/>
                <a:gd name="connsiteY4" fmla="*/ 210408 h 421005"/>
                <a:gd name="connsiteX5" fmla="*/ 210884 w 421005"/>
                <a:gd name="connsiteY5" fmla="*/ 0 h 421005"/>
                <a:gd name="connsiteX6" fmla="*/ 210884 w 421005"/>
                <a:gd name="connsiteY6" fmla="*/ 344710 h 421005"/>
                <a:gd name="connsiteX7" fmla="*/ 76201 w 421005"/>
                <a:gd name="connsiteY7" fmla="*/ 210790 h 421005"/>
                <a:gd name="connsiteX8" fmla="*/ 210122 w 421005"/>
                <a:gd name="connsiteY8" fmla="*/ 76106 h 421005"/>
                <a:gd name="connsiteX9" fmla="*/ 344804 w 421005"/>
                <a:gd name="connsiteY9" fmla="*/ 210028 h 421005"/>
                <a:gd name="connsiteX10" fmla="*/ 344805 w 421005"/>
                <a:gd name="connsiteY10" fmla="*/ 210408 h 421005"/>
                <a:gd name="connsiteX11" fmla="*/ 210884 w 421005"/>
                <a:gd name="connsiteY11" fmla="*/ 344710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1005" h="421005">
                  <a:moveTo>
                    <a:pt x="210884" y="0"/>
                  </a:moveTo>
                  <a:cubicBezTo>
                    <a:pt x="94626" y="-210"/>
                    <a:pt x="211" y="93864"/>
                    <a:pt x="0" y="210122"/>
                  </a:cubicBezTo>
                  <a:cubicBezTo>
                    <a:pt x="-209" y="326378"/>
                    <a:pt x="93865" y="420796"/>
                    <a:pt x="210122" y="421005"/>
                  </a:cubicBezTo>
                  <a:cubicBezTo>
                    <a:pt x="326379" y="421215"/>
                    <a:pt x="420796" y="327140"/>
                    <a:pt x="421005" y="210884"/>
                  </a:cubicBezTo>
                  <a:cubicBezTo>
                    <a:pt x="421005" y="210725"/>
                    <a:pt x="421005" y="210567"/>
                    <a:pt x="421005" y="210408"/>
                  </a:cubicBezTo>
                  <a:cubicBezTo>
                    <a:pt x="420853" y="94380"/>
                    <a:pt x="326912" y="315"/>
                    <a:pt x="210884" y="0"/>
                  </a:cubicBezTo>
                  <a:close/>
                  <a:moveTo>
                    <a:pt x="210884" y="344710"/>
                  </a:moveTo>
                  <a:cubicBezTo>
                    <a:pt x="136711" y="344921"/>
                    <a:pt x="76412" y="284962"/>
                    <a:pt x="76201" y="210790"/>
                  </a:cubicBezTo>
                  <a:cubicBezTo>
                    <a:pt x="75991" y="136616"/>
                    <a:pt x="135949" y="76317"/>
                    <a:pt x="210122" y="76106"/>
                  </a:cubicBezTo>
                  <a:cubicBezTo>
                    <a:pt x="284295" y="75896"/>
                    <a:pt x="344595" y="135854"/>
                    <a:pt x="344804" y="210028"/>
                  </a:cubicBezTo>
                  <a:cubicBezTo>
                    <a:pt x="344805" y="210154"/>
                    <a:pt x="344805" y="210281"/>
                    <a:pt x="344805" y="210408"/>
                  </a:cubicBezTo>
                  <a:cubicBezTo>
                    <a:pt x="344753" y="284410"/>
                    <a:pt x="284886" y="344448"/>
                    <a:pt x="210884" y="344710"/>
                  </a:cubicBezTo>
                  <a:close/>
                </a:path>
              </a:pathLst>
            </a:custGeom>
            <a:solidFill>
              <a:srgbClr val="50307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aphic 3 [2]" hidden="1">
            <a:extLst>
              <a:ext uri="{FF2B5EF4-FFF2-40B4-BE49-F238E27FC236}">
                <a16:creationId xmlns:a16="http://schemas.microsoft.com/office/drawing/2014/main" id="{C98EFFFB-D4F5-BC4B-6ADD-4A6FEBD2D39F}"/>
              </a:ext>
            </a:extLst>
          </p:cNvPr>
          <p:cNvGrpSpPr/>
          <p:nvPr/>
        </p:nvGrpSpPr>
        <p:grpSpPr>
          <a:xfrm>
            <a:off x="404178" y="927171"/>
            <a:ext cx="730735" cy="730735"/>
            <a:chOff x="303133" y="695378"/>
            <a:chExt cx="548051" cy="54805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A889E04-81EE-0C05-6330-EE4B41917F21}"/>
                </a:ext>
              </a:extLst>
            </p:cNvPr>
            <p:cNvSpPr/>
            <p:nvPr/>
          </p:nvSpPr>
          <p:spPr>
            <a:xfrm>
              <a:off x="303133" y="695378"/>
              <a:ext cx="548051" cy="548051"/>
            </a:xfrm>
            <a:custGeom>
              <a:avLst/>
              <a:gdLst>
                <a:gd name="connsiteX0" fmla="*/ 546222 w 548051"/>
                <a:gd name="connsiteY0" fmla="*/ 305433 h 548051"/>
                <a:gd name="connsiteX1" fmla="*/ 548051 w 548051"/>
                <a:gd name="connsiteY1" fmla="*/ 274090 h 548051"/>
                <a:gd name="connsiteX2" fmla="*/ 274090 w 548051"/>
                <a:gd name="connsiteY2" fmla="*/ 0 h 548051"/>
                <a:gd name="connsiteX3" fmla="*/ 0 w 548051"/>
                <a:gd name="connsiteY3" fmla="*/ 273961 h 548051"/>
                <a:gd name="connsiteX4" fmla="*/ 273961 w 548051"/>
                <a:gd name="connsiteY4" fmla="*/ 548051 h 548051"/>
                <a:gd name="connsiteX5" fmla="*/ 389572 w 548051"/>
                <a:gd name="connsiteY5" fmla="*/ 522499 h 548051"/>
                <a:gd name="connsiteX6" fmla="*/ 546222 w 548051"/>
                <a:gd name="connsiteY6" fmla="*/ 305433 h 54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051" h="548051">
                  <a:moveTo>
                    <a:pt x="546222" y="305433"/>
                  </a:moveTo>
                  <a:cubicBezTo>
                    <a:pt x="547414" y="295028"/>
                    <a:pt x="548024" y="284564"/>
                    <a:pt x="548051" y="274090"/>
                  </a:cubicBezTo>
                  <a:cubicBezTo>
                    <a:pt x="548089" y="122750"/>
                    <a:pt x="425429" y="36"/>
                    <a:pt x="274090" y="0"/>
                  </a:cubicBezTo>
                  <a:cubicBezTo>
                    <a:pt x="122750" y="-36"/>
                    <a:pt x="36" y="122621"/>
                    <a:pt x="0" y="273961"/>
                  </a:cubicBezTo>
                  <a:cubicBezTo>
                    <a:pt x="-36" y="425301"/>
                    <a:pt x="122621" y="548014"/>
                    <a:pt x="273961" y="548051"/>
                  </a:cubicBezTo>
                  <a:cubicBezTo>
                    <a:pt x="313900" y="548062"/>
                    <a:pt x="353357" y="539340"/>
                    <a:pt x="389572" y="522499"/>
                  </a:cubicBezTo>
                  <a:cubicBezTo>
                    <a:pt x="442500" y="409019"/>
                    <a:pt x="507830" y="339555"/>
                    <a:pt x="546222" y="305433"/>
                  </a:cubicBez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1670753-167B-5749-B180-B6699A698359}"/>
                </a:ext>
              </a:extLst>
            </p:cNvPr>
            <p:cNvSpPr/>
            <p:nvPr/>
          </p:nvSpPr>
          <p:spPr>
            <a:xfrm>
              <a:off x="464187" y="819697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BF7061-FF91-4A06-5EDF-C22E91CC1DF2}"/>
                </a:ext>
              </a:extLst>
            </p:cNvPr>
            <p:cNvSpPr/>
            <p:nvPr/>
          </p:nvSpPr>
          <p:spPr>
            <a:xfrm>
              <a:off x="515183" y="862799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5" name="Graphic 11 [1]" hidden="1">
            <a:extLst>
              <a:ext uri="{FF2B5EF4-FFF2-40B4-BE49-F238E27FC236}">
                <a16:creationId xmlns:a16="http://schemas.microsoft.com/office/drawing/2014/main" id="{54E20AA0-3812-CE5F-2B6A-6FD7B0C98A7A}"/>
              </a:ext>
            </a:extLst>
          </p:cNvPr>
          <p:cNvGrpSpPr/>
          <p:nvPr/>
        </p:nvGrpSpPr>
        <p:grpSpPr>
          <a:xfrm>
            <a:off x="397671" y="928567"/>
            <a:ext cx="731909" cy="731909"/>
            <a:chOff x="298253" y="696425"/>
            <a:chExt cx="548932" cy="548932"/>
          </a:xfrm>
          <a:solidFill>
            <a:srgbClr val="503078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F304DEC-893E-5EDA-1A18-EB083043C5B3}"/>
                </a:ext>
              </a:extLst>
            </p:cNvPr>
            <p:cNvSpPr/>
            <p:nvPr/>
          </p:nvSpPr>
          <p:spPr>
            <a:xfrm>
              <a:off x="298253" y="696425"/>
              <a:ext cx="548932" cy="548932"/>
            </a:xfrm>
            <a:custGeom>
              <a:avLst/>
              <a:gdLst>
                <a:gd name="connsiteX0" fmla="*/ 274466 w 548932"/>
                <a:gd name="connsiteY0" fmla="*/ 548932 h 548932"/>
                <a:gd name="connsiteX1" fmla="*/ 0 w 548932"/>
                <a:gd name="connsiteY1" fmla="*/ 274466 h 548932"/>
                <a:gd name="connsiteX2" fmla="*/ 274466 w 548932"/>
                <a:gd name="connsiteY2" fmla="*/ 0 h 548932"/>
                <a:gd name="connsiteX3" fmla="*/ 548932 w 548932"/>
                <a:gd name="connsiteY3" fmla="*/ 274466 h 548932"/>
                <a:gd name="connsiteX4" fmla="*/ 547102 w 548932"/>
                <a:gd name="connsiteY4" fmla="*/ 305877 h 548932"/>
                <a:gd name="connsiteX5" fmla="*/ 546493 w 548932"/>
                <a:gd name="connsiteY5" fmla="*/ 311028 h 548932"/>
                <a:gd name="connsiteX6" fmla="*/ 542630 w 548932"/>
                <a:gd name="connsiteY6" fmla="*/ 314416 h 548932"/>
                <a:gd name="connsiteX7" fmla="*/ 396688 w 548932"/>
                <a:gd name="connsiteY7" fmla="*/ 516810 h 548932"/>
                <a:gd name="connsiteX8" fmla="*/ 394621 w 548932"/>
                <a:gd name="connsiteY8" fmla="*/ 521282 h 548932"/>
                <a:gd name="connsiteX9" fmla="*/ 390115 w 548932"/>
                <a:gd name="connsiteY9" fmla="*/ 523383 h 548932"/>
                <a:gd name="connsiteX10" fmla="*/ 274466 w 548932"/>
                <a:gd name="connsiteY10" fmla="*/ 548932 h 548932"/>
                <a:gd name="connsiteX11" fmla="*/ 274466 w 548932"/>
                <a:gd name="connsiteY11" fmla="*/ 27108 h 548932"/>
                <a:gd name="connsiteX12" fmla="*/ 27108 w 548932"/>
                <a:gd name="connsiteY12" fmla="*/ 274466 h 548932"/>
                <a:gd name="connsiteX13" fmla="*/ 274466 w 548932"/>
                <a:gd name="connsiteY13" fmla="*/ 521824 h 548932"/>
                <a:gd name="connsiteX14" fmla="*/ 374324 w 548932"/>
                <a:gd name="connsiteY14" fmla="*/ 500782 h 548932"/>
                <a:gd name="connsiteX15" fmla="*/ 520740 w 548932"/>
                <a:gd name="connsiteY15" fmla="*/ 297677 h 548932"/>
                <a:gd name="connsiteX16" fmla="*/ 521892 w 548932"/>
                <a:gd name="connsiteY16" fmla="*/ 274398 h 548932"/>
                <a:gd name="connsiteX17" fmla="*/ 274466 w 548932"/>
                <a:gd name="connsiteY17" fmla="*/ 27006 h 54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48932" h="548932">
                  <a:moveTo>
                    <a:pt x="274466" y="548932"/>
                  </a:moveTo>
                  <a:cubicBezTo>
                    <a:pt x="122883" y="548932"/>
                    <a:pt x="0" y="426049"/>
                    <a:pt x="0" y="274466"/>
                  </a:cubicBezTo>
                  <a:cubicBezTo>
                    <a:pt x="0" y="122883"/>
                    <a:pt x="122883" y="0"/>
                    <a:pt x="274466" y="0"/>
                  </a:cubicBezTo>
                  <a:cubicBezTo>
                    <a:pt x="426049" y="0"/>
                    <a:pt x="548932" y="122883"/>
                    <a:pt x="548932" y="274466"/>
                  </a:cubicBezTo>
                  <a:cubicBezTo>
                    <a:pt x="548898" y="284962"/>
                    <a:pt x="548288" y="295448"/>
                    <a:pt x="547102" y="305877"/>
                  </a:cubicBezTo>
                  <a:lnTo>
                    <a:pt x="546493" y="311028"/>
                  </a:lnTo>
                  <a:lnTo>
                    <a:pt x="542630" y="314416"/>
                  </a:lnTo>
                  <a:cubicBezTo>
                    <a:pt x="509728" y="343693"/>
                    <a:pt x="447007" y="408853"/>
                    <a:pt x="396688" y="516810"/>
                  </a:cubicBezTo>
                  <a:lnTo>
                    <a:pt x="394621" y="521282"/>
                  </a:lnTo>
                  <a:lnTo>
                    <a:pt x="390115" y="523383"/>
                  </a:lnTo>
                  <a:cubicBezTo>
                    <a:pt x="353909" y="540292"/>
                    <a:pt x="314424" y="549017"/>
                    <a:pt x="274466" y="548932"/>
                  </a:cubicBezTo>
                  <a:close/>
                  <a:moveTo>
                    <a:pt x="274466" y="27108"/>
                  </a:moveTo>
                  <a:cubicBezTo>
                    <a:pt x="137854" y="27108"/>
                    <a:pt x="27108" y="137854"/>
                    <a:pt x="27108" y="274466"/>
                  </a:cubicBezTo>
                  <a:cubicBezTo>
                    <a:pt x="27108" y="411079"/>
                    <a:pt x="137854" y="521824"/>
                    <a:pt x="274466" y="521824"/>
                  </a:cubicBezTo>
                  <a:cubicBezTo>
                    <a:pt x="308860" y="521892"/>
                    <a:pt x="342883" y="514722"/>
                    <a:pt x="374324" y="500782"/>
                  </a:cubicBezTo>
                  <a:cubicBezTo>
                    <a:pt x="424406" y="395197"/>
                    <a:pt x="485907" y="329393"/>
                    <a:pt x="520740" y="297677"/>
                  </a:cubicBezTo>
                  <a:cubicBezTo>
                    <a:pt x="521486" y="289748"/>
                    <a:pt x="521892" y="281921"/>
                    <a:pt x="521892" y="274398"/>
                  </a:cubicBezTo>
                  <a:cubicBezTo>
                    <a:pt x="521723" y="137824"/>
                    <a:pt x="411042" y="27156"/>
                    <a:pt x="274466" y="27006"/>
                  </a:cubicBez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E9F7D66-AA2C-EF12-535E-BC3C8B8B383E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19D02DE-14AC-5AA8-9691-71EED6E9CA57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503078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Graphic 14 [3]" hidden="1">
            <a:extLst>
              <a:ext uri="{FF2B5EF4-FFF2-40B4-BE49-F238E27FC236}">
                <a16:creationId xmlns:a16="http://schemas.microsoft.com/office/drawing/2014/main" id="{4B5A8712-E392-69B7-36F0-0147334D4650}"/>
              </a:ext>
            </a:extLst>
          </p:cNvPr>
          <p:cNvGrpSpPr/>
          <p:nvPr/>
        </p:nvGrpSpPr>
        <p:grpSpPr>
          <a:xfrm>
            <a:off x="415834" y="946601"/>
            <a:ext cx="695765" cy="695767"/>
            <a:chOff x="311875" y="709950"/>
            <a:chExt cx="521824" cy="52182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4548FA6-902D-501A-AE4D-9FBEC60EF29C}"/>
                </a:ext>
              </a:extLst>
            </p:cNvPr>
            <p:cNvSpPr/>
            <p:nvPr/>
          </p:nvSpPr>
          <p:spPr>
            <a:xfrm>
              <a:off x="311875" y="709950"/>
              <a:ext cx="521824" cy="521825"/>
            </a:xfrm>
            <a:custGeom>
              <a:avLst/>
              <a:gdLst>
                <a:gd name="connsiteX0" fmla="*/ 520062 w 521824"/>
                <a:gd name="connsiteY0" fmla="*/ 290759 h 521825"/>
                <a:gd name="connsiteX1" fmla="*/ 521824 w 521824"/>
                <a:gd name="connsiteY1" fmla="*/ 260873 h 521825"/>
                <a:gd name="connsiteX2" fmla="*/ 260873 w 521824"/>
                <a:gd name="connsiteY2" fmla="*/ 0 h 521825"/>
                <a:gd name="connsiteX3" fmla="*/ 0 w 521824"/>
                <a:gd name="connsiteY3" fmla="*/ 260952 h 521825"/>
                <a:gd name="connsiteX4" fmla="*/ 260952 w 521824"/>
                <a:gd name="connsiteY4" fmla="*/ 521826 h 521825"/>
                <a:gd name="connsiteX5" fmla="*/ 370868 w 521824"/>
                <a:gd name="connsiteY5" fmla="*/ 497524 h 521825"/>
                <a:gd name="connsiteX6" fmla="*/ 520062 w 521824"/>
                <a:gd name="connsiteY6" fmla="*/ 290759 h 52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824" h="521825">
                  <a:moveTo>
                    <a:pt x="520062" y="290759"/>
                  </a:moveTo>
                  <a:cubicBezTo>
                    <a:pt x="521215" y="280838"/>
                    <a:pt x="521804" y="270860"/>
                    <a:pt x="521824" y="260873"/>
                  </a:cubicBezTo>
                  <a:cubicBezTo>
                    <a:pt x="521804" y="116775"/>
                    <a:pt x="404970" y="-22"/>
                    <a:pt x="260873" y="0"/>
                  </a:cubicBezTo>
                  <a:cubicBezTo>
                    <a:pt x="116775" y="22"/>
                    <a:pt x="-22" y="116854"/>
                    <a:pt x="0" y="260952"/>
                  </a:cubicBezTo>
                  <a:cubicBezTo>
                    <a:pt x="22" y="405049"/>
                    <a:pt x="116854" y="521846"/>
                    <a:pt x="260952" y="521826"/>
                  </a:cubicBezTo>
                  <a:cubicBezTo>
                    <a:pt x="298922" y="521819"/>
                    <a:pt x="336434" y="513524"/>
                    <a:pt x="370868" y="497524"/>
                  </a:cubicBezTo>
                  <a:cubicBezTo>
                    <a:pt x="421255" y="389397"/>
                    <a:pt x="483501" y="323221"/>
                    <a:pt x="520062" y="290759"/>
                  </a:cubicBezTo>
                  <a:close/>
                </a:path>
              </a:pathLst>
            </a:custGeom>
            <a:noFill/>
            <a:ln w="26894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8CF8A55-3297-FC98-CC05-90DE40028353}"/>
                </a:ext>
              </a:extLst>
            </p:cNvPr>
            <p:cNvSpPr/>
            <p:nvPr/>
          </p:nvSpPr>
          <p:spPr>
            <a:xfrm>
              <a:off x="454021" y="823086"/>
              <a:ext cx="274432" cy="321904"/>
            </a:xfrm>
            <a:custGeom>
              <a:avLst/>
              <a:gdLst>
                <a:gd name="connsiteX0" fmla="*/ 274432 w 274432"/>
                <a:gd name="connsiteY0" fmla="*/ 189720 h 321904"/>
                <a:gd name="connsiteX1" fmla="*/ 208222 w 274432"/>
                <a:gd name="connsiteY1" fmla="*/ 96131 h 321904"/>
                <a:gd name="connsiteX2" fmla="*/ 273212 w 274432"/>
                <a:gd name="connsiteY2" fmla="*/ 0 h 321904"/>
                <a:gd name="connsiteX3" fmla="*/ 0 w 274432"/>
                <a:gd name="connsiteY3" fmla="*/ 0 h 321904"/>
                <a:gd name="connsiteX4" fmla="*/ 0 w 274432"/>
                <a:gd name="connsiteY4" fmla="*/ 321905 h 321904"/>
                <a:gd name="connsiteX5" fmla="*/ 25549 w 274432"/>
                <a:gd name="connsiteY5" fmla="*/ 321905 h 321904"/>
                <a:gd name="connsiteX6" fmla="*/ 25549 w 274432"/>
                <a:gd name="connsiteY6" fmla="*/ 189754 h 321904"/>
                <a:gd name="connsiteX7" fmla="*/ 25549 w 274432"/>
                <a:gd name="connsiteY7" fmla="*/ 25549 h 321904"/>
                <a:gd name="connsiteX8" fmla="*/ 225062 w 274432"/>
                <a:gd name="connsiteY8" fmla="*/ 25549 h 321904"/>
                <a:gd name="connsiteX9" fmla="*/ 177149 w 274432"/>
                <a:gd name="connsiteY9" fmla="*/ 96470 h 321904"/>
                <a:gd name="connsiteX10" fmla="*/ 225028 w 274432"/>
                <a:gd name="connsiteY10" fmla="*/ 164239 h 321904"/>
                <a:gd name="connsiteX11" fmla="*/ 25549 w 274432"/>
                <a:gd name="connsiteY11" fmla="*/ 164239 h 321904"/>
                <a:gd name="connsiteX12" fmla="*/ 25549 w 274432"/>
                <a:gd name="connsiteY12" fmla="*/ 25549 h 32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432" h="321904">
                  <a:moveTo>
                    <a:pt x="274432" y="189720"/>
                  </a:moveTo>
                  <a:lnTo>
                    <a:pt x="208222" y="96131"/>
                  </a:lnTo>
                  <a:lnTo>
                    <a:pt x="273212" y="0"/>
                  </a:lnTo>
                  <a:lnTo>
                    <a:pt x="0" y="0"/>
                  </a:lnTo>
                  <a:lnTo>
                    <a:pt x="0" y="321905"/>
                  </a:lnTo>
                  <a:lnTo>
                    <a:pt x="25549" y="321905"/>
                  </a:lnTo>
                  <a:lnTo>
                    <a:pt x="25549" y="189754"/>
                  </a:lnTo>
                  <a:close/>
                  <a:moveTo>
                    <a:pt x="25549" y="25549"/>
                  </a:moveTo>
                  <a:lnTo>
                    <a:pt x="225062" y="25549"/>
                  </a:lnTo>
                  <a:lnTo>
                    <a:pt x="177149" y="96470"/>
                  </a:lnTo>
                  <a:lnTo>
                    <a:pt x="225028" y="164239"/>
                  </a:lnTo>
                  <a:lnTo>
                    <a:pt x="25549" y="164239"/>
                  </a:lnTo>
                  <a:lnTo>
                    <a:pt x="25549" y="25549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B239BDC-9706-B3BF-79B1-12933F6ECC74}"/>
                </a:ext>
              </a:extLst>
            </p:cNvPr>
            <p:cNvSpPr/>
            <p:nvPr/>
          </p:nvSpPr>
          <p:spPr>
            <a:xfrm>
              <a:off x="505018" y="866187"/>
              <a:ext cx="127880" cy="104432"/>
            </a:xfrm>
            <a:custGeom>
              <a:avLst/>
              <a:gdLst>
                <a:gd name="connsiteX0" fmla="*/ 127881 w 127880"/>
                <a:gd name="connsiteY0" fmla="*/ 0 h 104432"/>
                <a:gd name="connsiteX1" fmla="*/ 99147 w 127880"/>
                <a:gd name="connsiteY1" fmla="*/ 0 h 104432"/>
                <a:gd name="connsiteX2" fmla="*/ 39611 w 127880"/>
                <a:gd name="connsiteY2" fmla="*/ 69294 h 104432"/>
                <a:gd name="connsiteX3" fmla="*/ 13283 w 127880"/>
                <a:gd name="connsiteY3" fmla="*/ 32902 h 104432"/>
                <a:gd name="connsiteX4" fmla="*/ 0 w 127880"/>
                <a:gd name="connsiteY4" fmla="*/ 51742 h 104432"/>
                <a:gd name="connsiteX5" fmla="*/ 38120 w 127880"/>
                <a:gd name="connsiteY5" fmla="*/ 104433 h 104432"/>
                <a:gd name="connsiteX6" fmla="*/ 127881 w 127880"/>
                <a:gd name="connsiteY6" fmla="*/ 0 h 10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80" h="104432">
                  <a:moveTo>
                    <a:pt x="127881" y="0"/>
                  </a:moveTo>
                  <a:lnTo>
                    <a:pt x="99147" y="0"/>
                  </a:lnTo>
                  <a:lnTo>
                    <a:pt x="39611" y="69294"/>
                  </a:lnTo>
                  <a:lnTo>
                    <a:pt x="13283" y="32902"/>
                  </a:lnTo>
                  <a:lnTo>
                    <a:pt x="0" y="51742"/>
                  </a:lnTo>
                  <a:lnTo>
                    <a:pt x="38120" y="104433"/>
                  </a:lnTo>
                  <a:lnTo>
                    <a:pt x="127881" y="0"/>
                  </a:lnTo>
                  <a:close/>
                </a:path>
              </a:pathLst>
            </a:custGeom>
            <a:solidFill>
              <a:srgbClr val="FFFFFF"/>
            </a:solidFill>
            <a:ln w="336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4" name="Rectangle 213">
            <a:extLst>
              <a:ext uri="{FF2B5EF4-FFF2-40B4-BE49-F238E27FC236}">
                <a16:creationId xmlns:a16="http://schemas.microsoft.com/office/drawing/2014/main" id="{8AC3D323-61D7-985B-28BF-92704A7904A2}"/>
              </a:ext>
            </a:extLst>
          </p:cNvPr>
          <p:cNvSpPr/>
          <p:nvPr/>
        </p:nvSpPr>
        <p:spPr>
          <a:xfrm>
            <a:off x="3692983" y="6457244"/>
            <a:ext cx="4929459" cy="353147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3428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67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3" name="Encre 82">
                <a:extLst>
                  <a:ext uri="{FF2B5EF4-FFF2-40B4-BE49-F238E27FC236}">
                    <a16:creationId xmlns:a16="http://schemas.microsoft.com/office/drawing/2014/main" id="{9304A049-1240-E0E9-089E-8F5214E76C33}"/>
                  </a:ext>
                </a:extLst>
              </p14:cNvPr>
              <p14:cNvContentPartPr/>
              <p14:nvPr/>
            </p14:nvContentPartPr>
            <p14:xfrm>
              <a:off x="2394856" y="2127661"/>
              <a:ext cx="9896" cy="9896"/>
            </p14:xfrm>
          </p:contentPart>
        </mc:Choice>
        <mc:Fallback xmlns="">
          <p:pic>
            <p:nvPicPr>
              <p:cNvPr id="83" name="Encre 82">
                <a:extLst>
                  <a:ext uri="{FF2B5EF4-FFF2-40B4-BE49-F238E27FC236}">
                    <a16:creationId xmlns:a16="http://schemas.microsoft.com/office/drawing/2014/main" id="{1709B06C-D73B-33B3-6467-5D9EC2D8BF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0056" y="1632861"/>
                <a:ext cx="989600" cy="9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502A9D2A-7EC2-0EB1-3EF8-476239343DD4}"/>
                  </a:ext>
                </a:extLst>
              </p14:cNvPr>
              <p14:cNvContentPartPr/>
              <p14:nvPr/>
            </p14:nvContentPartPr>
            <p14:xfrm>
              <a:off x="3236025" y="2008908"/>
              <a:ext cx="9896" cy="9896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4C184803-3934-F05D-C4DD-5F1E88CEF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41225" y="1514108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DD3F770D-4281-6455-C272-0C2DAEF119C5}"/>
              </a:ext>
            </a:extLst>
          </p:cNvPr>
          <p:cNvSpPr txBox="1"/>
          <p:nvPr/>
        </p:nvSpPr>
        <p:spPr>
          <a:xfrm>
            <a:off x="906843" y="2599617"/>
            <a:ext cx="974110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Affichage des subventions dans le total à payer :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Pour les oublis ou extérieurs : </a:t>
            </a:r>
            <a:r>
              <a:rPr lang="fr-FR" sz="1200" dirty="0">
                <a:solidFill>
                  <a:srgbClr val="00B050"/>
                </a:solidFill>
              </a:rPr>
              <a:t>sandwiches cafétéria mais en quantité limitée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1 pain gratuit à chaque commande, seul le 2</a:t>
            </a:r>
            <a:r>
              <a:rPr lang="fr-FR" sz="1200" baseline="30000" dirty="0"/>
              <a:t>ème</a:t>
            </a:r>
            <a:r>
              <a:rPr lang="fr-FR" sz="1200" dirty="0"/>
              <a:t> pain est à commander ; possible de ne pas avoir de pain ? </a:t>
            </a:r>
            <a:r>
              <a:rPr lang="fr-FR" sz="1200" dirty="0">
                <a:solidFill>
                  <a:srgbClr val="00B050"/>
                </a:solidFill>
              </a:rPr>
              <a:t>Oui il suffira de le dire en récupérant la commande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Commandes du soir toujours possibles ? </a:t>
            </a:r>
            <a:r>
              <a:rPr lang="fr-FR" sz="1200" dirty="0">
                <a:solidFill>
                  <a:srgbClr val="00B050"/>
                </a:solidFill>
              </a:rPr>
              <a:t>Oui avec commentaire spécifique « repas du soir à déposer dans armoire réfrigérée»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Informations sur les allergènes dans les menus : </a:t>
            </a:r>
            <a:r>
              <a:rPr lang="fr-FR" sz="1200" dirty="0">
                <a:solidFill>
                  <a:srgbClr val="00B050"/>
                </a:solidFill>
              </a:rPr>
              <a:t>oui ça apparaitra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Des gobelets jetables seront mis à disposition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Présentation de la commande : </a:t>
            </a:r>
            <a:r>
              <a:rPr lang="fr-FR" sz="1200" dirty="0">
                <a:solidFill>
                  <a:srgbClr val="00B050"/>
                </a:solidFill>
              </a:rPr>
              <a:t>normalement déjà emballée avec le nom agrafé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200" dirty="0"/>
              <a:t>Pour les extérieurs possibilité de commander : il faut anticiper en envoyant un mail avec les noms pour créer leur compte (mail </a:t>
            </a:r>
            <a:r>
              <a:rPr lang="fr-FR" sz="1200" dirty="0">
                <a:hlinkClick r:id="rId12"/>
              </a:rPr>
              <a:t>dgac@dupont-restauration.fr</a:t>
            </a:r>
            <a:r>
              <a:rPr lang="fr-FR" sz="1200" dirty="0"/>
              <a:t> et copie mathias.hamard@dupont-restauration.fr ) ; </a:t>
            </a:r>
            <a:r>
              <a:rPr lang="fr-FR" sz="1200" dirty="0">
                <a:solidFill>
                  <a:srgbClr val="00B050"/>
                </a:solidFill>
              </a:rPr>
              <a:t>ensuite il faut créditer le compte et passer commande avec les délais d’anticipation identiques 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fr-FR" sz="4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043EAA-BF00-0AA2-F44A-412CAB60E090}"/>
              </a:ext>
            </a:extLst>
          </p:cNvPr>
          <p:cNvSpPr txBox="1"/>
          <p:nvPr/>
        </p:nvSpPr>
        <p:spPr>
          <a:xfrm>
            <a:off x="2404752" y="1846847"/>
            <a:ext cx="5878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Questions posées en réunion</a:t>
            </a:r>
          </a:p>
        </p:txBody>
      </p:sp>
    </p:spTree>
    <p:extLst>
      <p:ext uri="{BB962C8B-B14F-4D97-AF65-F5344CB8AC3E}">
        <p14:creationId xmlns:p14="http://schemas.microsoft.com/office/powerpoint/2010/main" val="14632799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Grand écran</PresentationFormat>
  <Paragraphs>189</Paragraphs>
  <Slides>11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MINISTÈRIEL</vt:lpstr>
      <vt:lpstr>Thème Office</vt:lpstr>
      <vt:lpstr>think-cell Slide</vt:lpstr>
      <vt:lpstr>Présentation PowerPoint</vt:lpstr>
      <vt:lpstr>Présentation PowerPoint</vt:lpstr>
      <vt:lpstr>Calendrier des travaux   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DGAC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Gauthier</dc:creator>
  <cp:lastModifiedBy>Ruthli Mougin</cp:lastModifiedBy>
  <cp:revision>35</cp:revision>
  <cp:lastPrinted>2026-09-17T07:17:03Z</cp:lastPrinted>
  <dcterms:created xsi:type="dcterms:W3CDTF">2024-06-13T13:25:04Z</dcterms:created>
  <dcterms:modified xsi:type="dcterms:W3CDTF">2026-09-21T15:56:55Z</dcterms:modified>
</cp:coreProperties>
</file>